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8.xml" ContentType="application/inkml+xml"/>
  <Override PartName="/ppt/notesSlides/notesSlide7.xml" ContentType="application/vnd.openxmlformats-officedocument.presentationml.notesSlide+xml"/>
  <Override PartName="/ppt/ink/ink9.xml" ContentType="application/inkml+xml"/>
  <Override PartName="/ppt/notesSlides/notesSlide8.xml" ContentType="application/vnd.openxmlformats-officedocument.presentationml.notesSlide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ink/ink12.xml" ContentType="application/inkml+xml"/>
  <Override PartName="/ppt/notesSlides/notesSlide11.xml" ContentType="application/vnd.openxmlformats-officedocument.presentationml.notesSlide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notesSlides/notesSlide13.xml" ContentType="application/vnd.openxmlformats-officedocument.presentationml.notesSlide+xml"/>
  <Override PartName="/ppt/ink/ink15.xml" ContentType="application/inkml+xml"/>
  <Override PartName="/ppt/notesSlides/notesSlide14.xml" ContentType="application/vnd.openxmlformats-officedocument.presentationml.notesSlide+xml"/>
  <Override PartName="/ppt/ink/ink16.xml" ContentType="application/inkml+xml"/>
  <Override PartName="/ppt/notesSlides/notesSlide15.xml" ContentType="application/vnd.openxmlformats-officedocument.presentationml.notesSlide+xml"/>
  <Override PartName="/ppt/ink/ink17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7"/>
  </p:notesMasterIdLst>
  <p:sldIdLst>
    <p:sldId id="256" r:id="rId2"/>
    <p:sldId id="336" r:id="rId3"/>
    <p:sldId id="2186" r:id="rId4"/>
    <p:sldId id="2196" r:id="rId5"/>
    <p:sldId id="2199" r:id="rId6"/>
    <p:sldId id="2200" r:id="rId7"/>
    <p:sldId id="2198" r:id="rId8"/>
    <p:sldId id="2201" r:id="rId9"/>
    <p:sldId id="2202" r:id="rId10"/>
    <p:sldId id="2203" r:id="rId11"/>
    <p:sldId id="2204" r:id="rId12"/>
    <p:sldId id="2205" r:id="rId13"/>
    <p:sldId id="2206" r:id="rId14"/>
    <p:sldId id="2208" r:id="rId15"/>
    <p:sldId id="2212" r:id="rId16"/>
    <p:sldId id="2207" r:id="rId17"/>
    <p:sldId id="2209" r:id="rId18"/>
    <p:sldId id="2210" r:id="rId19"/>
    <p:sldId id="2214" r:id="rId20"/>
    <p:sldId id="2217" r:id="rId21"/>
    <p:sldId id="2213" r:id="rId22"/>
    <p:sldId id="2215" r:id="rId23"/>
    <p:sldId id="2216" r:id="rId24"/>
    <p:sldId id="2230" r:id="rId25"/>
    <p:sldId id="2211" r:id="rId26"/>
    <p:sldId id="2168" r:id="rId27"/>
    <p:sldId id="2170" r:id="rId28"/>
    <p:sldId id="2173" r:id="rId29"/>
    <p:sldId id="2171" r:id="rId30"/>
    <p:sldId id="2189" r:id="rId31"/>
    <p:sldId id="2218" r:id="rId32"/>
    <p:sldId id="2219" r:id="rId33"/>
    <p:sldId id="2220" r:id="rId34"/>
    <p:sldId id="2191" r:id="rId35"/>
    <p:sldId id="2221" r:id="rId36"/>
    <p:sldId id="2222" r:id="rId37"/>
    <p:sldId id="2223" r:id="rId38"/>
    <p:sldId id="2225" r:id="rId39"/>
    <p:sldId id="2187" r:id="rId40"/>
    <p:sldId id="2224" r:id="rId41"/>
    <p:sldId id="2226" r:id="rId42"/>
    <p:sldId id="2229" r:id="rId43"/>
    <p:sldId id="2227" r:id="rId44"/>
    <p:sldId id="2228" r:id="rId45"/>
    <p:sldId id="272" r:id="rId46"/>
  </p:sldIdLst>
  <p:sldSz cx="24382413" cy="13716000"/>
  <p:notesSz cx="6858000" cy="9144000"/>
  <p:embeddedFontLst>
    <p:embeddedFont>
      <p:font typeface="Cambria Math" panose="02040503050406030204" pitchFamily="18" charset="0"/>
      <p:regular r:id="rId48"/>
    </p:embeddedFont>
    <p:embeddedFont>
      <p:font typeface="Tahoma" panose="020B0604030504040204" pitchFamily="34" charset="0"/>
      <p:regular r:id="rId49"/>
      <p:bold r:id="rId50"/>
      <p:italic r:id="rId51"/>
    </p:embeddedFont>
    <p:embeddedFont>
      <p:font typeface="TT Norms Pro" panose="02000503030000090003" charset="0"/>
      <p:regular r:id="rId52"/>
      <p:bold r:id="rId53"/>
      <p:italic r:id="rId54"/>
      <p:boldItalic r:id="rId55"/>
    </p:embeddedFont>
    <p:embeddedFont>
      <p:font typeface="TT Norms Pro Medium" panose="02000803020000090003" charset="0"/>
      <p:regular r:id="rId56"/>
      <p:italic r:id="rId57"/>
    </p:embeddedFont>
  </p:embeddedFontLst>
  <p:custDataLst>
    <p:tags r:id="rId58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03" userDrawn="1">
          <p15:clr>
            <a:srgbClr val="A4A3A4"/>
          </p15:clr>
        </p15:guide>
        <p15:guide id="2" pos="15073" userDrawn="1">
          <p15:clr>
            <a:srgbClr val="A4A3A4"/>
          </p15:clr>
        </p15:guide>
        <p15:guide id="3" pos="8315" userDrawn="1">
          <p15:clr>
            <a:srgbClr val="A4A3A4"/>
          </p15:clr>
        </p15:guide>
        <p15:guide id="4" orient="horz" pos="2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F3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2" autoAdjust="0"/>
    <p:restoredTop sz="84284" autoAdjust="0"/>
  </p:normalViewPr>
  <p:slideViewPr>
    <p:cSldViewPr snapToGrid="0" showGuides="1">
      <p:cViewPr varScale="1">
        <p:scale>
          <a:sx n="35" d="100"/>
          <a:sy n="35" d="100"/>
        </p:scale>
        <p:origin x="68" y="136"/>
      </p:cViewPr>
      <p:guideLst>
        <p:guide orient="horz" pos="7903"/>
        <p:guide pos="15073"/>
        <p:guide pos="8315"/>
        <p:guide orient="horz" pos="2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47:13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20926 25540 180 0,'15'-12'271'0,"-5"3"30"0,4-3 1 0,3-1-14 15,-9 6-21-15,5-4-23 0,-5 1-23 0,-2 6-21 16,2-2-21-16,-1 3-18 0,1 3-15 16,-8 0-16-16,12 0-12 0,-12 0-11 15,9 9-11-15,-7-5-10 0,2 4-8 16,-4 0-7-16,0 4-8 0,0 3-6 16,0 5-5-16,-4 4-5 0,2 5-4 0,-1 13-5 15,-3-4-4-15,-4 8-3 0,2 1-3 0,-1-1-1 16,-3 27-2-16,-5 1-2 0,3-8-2 15,-3 7-2-15,1 2-2 0,1-9-2 16,-5 8-1-16,5-6-1 0,1-7-2 16,-1 8 0-16,3-7-1 0,4-7-1 0,1-10-2 15,-5 7 0-15,10-3 0 0,-4 2-2 16,-2 0 1-16,3-8 0 0,3 1-1 16,2 1-1-16,-6-4-1 0,12-8 1 15,-6-5-1-15,0-2 1 0,2 4-1 0,5-2 1 16,-1-3 0-16,0-2 0 0,8 0-1 15,-1 9 0-15,5-1 1 0,3-2 0 0,4-5-1 16,2-2 1-16,-2 3 0 0,6 3-1 16,4-7-1-16,14 20 0 0,-7-15 0 15,14 5 0-15,-5 0 0 0,-1-8 0 0,10 7-1 16,2-5 1-16,2-6 0 0,2 2 0 16,6-7-1-16,1 5 1 0,1-6-1 15,1-4 1-15,11 3 0 0,-5 0-1 16,6 0 1-16,10-4 0 0,2 5 1 0,4-5 0 15,3 5 0-15,5-5 0 0,92 12 0 16,-52-8 1-16,-21-3 0 0,-12 2 0 16,95-1-1-16,-42-7 1 0,-28-3-1 15,80 0 0-15,-51 0 0 0,47-13-1 0,-52 7 0 16,48 1-1-16,-47-4 0 0,51-3 0 16,-6 1 1-16,-46 2-1 0,40-8 0 15,-40 12 0-15,46-7 0 0,-52 3 0 0,-22 2-1 16,-23 4 0-16,107 1-1 0,-62 2 0 15,-18 2 1-15,-27 1 0 0,107 5 0 0,-6 1 0 16,-50 2 1-16,52-1 0 0,-55 0 1 16,57-5-1-16,-10 3 0 0,-3 5 0 15,-44-13 0-15,-20 0 0 0,82-4 0 16,-5-5 0-16,-54 7 0 0,46-9 0 0,2 1 1 16,0 0-1-16,-4-2 1 0,-52 3 0 15,-27 2-1-15,85 2 1 0,-55-5 0 16,-24 10 0-16,-16 0 0 0,107 3 1 0,-59 4-1 15,49 5 0-15,-51-11 1 0,51 19 1 16,-2-6-1-16,-7 3-1 0,12 3 1 16,1-4 0-16,10 1 0 0,7-6 2 0,2-7-1 15,0 1-1-15,4-2 0 0,2-11 0 16,-6-2 0-16,93-5 3 0,-100 4-1 16,5-1 1-16,89-8 0 0,-100 9 2 0,9-9 1 15,90-1 0-15,-94 2 0 0,4 6 0 16,86-12 0-16,-90 8 0 0,6 2 0 15,96-6-1-15,-94 4 2 0,-2 6-1 0,109-4-1 16,-26-5-1-16,-94 8 0 0,1 2-1 16,7 1-1-16,5-3 0 0,0 3 1 15,6 8-1-15,93-10 0 0,-120 10-1 0,9-7 0 16,5 8 0-16,-3-1 0 0,-9 1-1 16,-57 0-1-16,-24 0 0 0,-18 0 1 15,95 9 2-15,-66-9 4 0,-29 0 2 16,-12 1 1-16,-5 3 1 0,5 3 1 0,0-6 0 15,-7 6-1-15,5-2 0 0,-1-5 0 16,-10 9 1-16,5-9 2 0,-13 9 2 16,-5-9 1-16,3 2 1 0,-6 6 0 0,-19-7 1 15,-12-1 1-15,-1 0 1 0,-11 0 6 16,-7-1 7-16,-4 1 6 0,-2-10 3 16,-1 5 2-16,-3-1-1 0,-2-6-3 15,4-16-3-15,-15-4-5 0,4-3 0 0,-9-9-1 16,-3-9-2-16,-11-31-3 0,-9-5-2 15,-3-5-3-15,-4-2-2 0,-37-77-4 0,17 44-2 16,8 18-2-16,4 22-8 0,-25-77-24 16,14 49-31-16,5 28-20 0,8 16-25 15,-2 5-40-15,-2 8-63 0,8 11-616 16,-14-4 136-16,-1 0 112 0</inkml:trace>
  <inkml:trace contextRef="#ctx0" brushRef="#br0" timeOffset="75555.06">33359 26585 41 0,'6'-3'180'16,"-4"-2"52"-16,-2 5 12 0,7-4-9 0,-7 4-13 15,10 0-18-15,-10 0-18 0,12 0-16 16,-12 0-15-16,13 0-11 0,-5 4-5 16,0 1-3-16,-4-2-2 0,3-3-6 15,-5 9-6-15,0-5-8 0,-2 2-9 0,6 7-8 16,-2 0-9-16,-4-3-8 0,0 7-8 16,0 9-6-16,-4 1-6 0,-2 13-7 0,-3 0-5 15,3 2-4-15,-4 3-5 0,0-3-3 16,-5 2-4-16,5-2-3 0,-3-1-3 15,1 4-3-15,2-11-2 0,-1 7-3 16,1-8-2-16,0-1-1 0,1-9-3 0,7 4 0 16,-8-6 0-16,8-4 1 0,0 2 1 15,-2-9 2-15,8 7 1 0,-2-10-1 0,0 2 0 16,8 1 0-16,11 0-2 0,0 1-1 16,1-10 0-16,22 3-1 0,1 1-2 15,11-5 0-15,-4 0-2 0,30-9 0 16,3 9-1-16,4-12-1 0,-8 3-1 0,5 2 1 15,-7-6-2-15,4 6 0 0,-5 1 0 16,-14-5 1-16,-8 2 2 0,-2 8 1 0,-7-4 1 16,-1 0 2-16,6 2 1 0,-15-3 1 15,-2 4-1-15,-2 2 1 0,-10 0 2 16,4 0 2-16,-5 0 5 0,-3-4 1 16,-3 4 2-16,-1-6-1 0,-1 6 0 0,-1 0-3 15,-5-1-5-15,4 1-15 0,-12 0-44 16,19 0-54-16,-15 0-54 0,-4 0-518 15,13-9 112-15,-13 5 92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17:26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 23777 86 0,'10'0'205'0,"3"0"54"15,-11 8 10-15,4-5 12 0,4 7-16 0,-5 3-21 16,5 8-21-16,-2-1-23 0,5 13-17 16,-3 8-18-16,9-6-17 0,-11 8-15 0,6-1-11 15,7 25-11-15,0-2-8 0,-1 7-7 16,-5 1-5-16,5 3-5 0,-7 0-6 16,1 21-5-16,1 0-4 0,-7 9-5 15,-4 4-5-15,4 10-4 0,1 102-2 0,-9-57-1 16,0-28-3-16,0-17-2 0,0 105-1 15,-7-61-2-15,7-27-1 0,0-18-3 0,0 103 0 16,7-54-2-16,-7-28 0 0,0-14 0 16,4 94 0-16,-2 1-2 0,4-52 0 0,-4 50-1 15,-2 7 0-15,0-2 1 0,0 3-2 16,-2 9-1-16,2 0 0 0,0 11-2 16,0 4-2-16,0 5-1 0,2-15-1 15,4-2-2-15,1-5 0 0,7-4-1 16,-2-3 1-16,-3-7 5 0,5 6 3 0,-1 9 1 15,1-2 3-15,1 15 1 0,1 77 1 16,-10-102 4-16,7 17-1 0,7 91-1 0,-5-95-2 16,12 88-4-16,-11-101-3 0,11-5-7 15,8-1-9-15,4-18-13 0,7-5-30 16,16-12-22-16,8-15-37 0,19-19-46 16,10-8-14-16,25-45-671 0,-31-57 137 0,-16-43 113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13:03.2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2503 17765 159 0,'-6'-21'244'0,"4"2"31"0,-6-6 3 15,3 11-8-15,-1-4-14 0,4 7-17 0,-2-7-21 16,0 12-22-16,4-2-19 0,0-1-17 16,0 9-17-16,0-9-14 0,0 9-12 15,0 0-11-15,0 0-12 0,8 19-8 16,-8-6-8-16,-4 16-8 0,0-6-6 0,0 25-7 16,-4-3-4-16,-11 25-6 0,9-9-5 15,-3 12-4-15,-1-4-3 0,-1-7-3 16,3-9-4-16,4-7-3 0,-7 24-1 0,3-9-3 15,-3-11-3-15,9-5-1 0,-8 4-2 16,5-3-1-16,3-4 0 0,-6 0-2 16,10 0-2-16,-5-4-1 0,1-6 1 15,4-6-2-15,-2-2-2 0,2 0 0 0,2-6-1 16,0-3 1-16,0 2-1 0,0-2 0 16,2-4 0-16,-2 0 0 0,12 10-1 15,-5-4 2-15,1-2-1 0,4-2 0 0,9-1 0 16,-5 1 0-16,11-5 0 0,6 2 0 15,3 0-1-15,9-5-1 0,3 2 0 0,-1-7 0 16,9 0 0-16,43 0 0 0,-2 0 0 16,15-4 1-16,2 4 1 0,8-8 1 15,97 8 0-15,-54-4 1 0,-31-2 0 16,-14 6-1-16,103 0 0 0,-55 0-1 0,-23 6 0 16,78-2 0-16,-56-4 1 0,46 5 0 15,-47-2-1-15,-32 1 0 0,95 1 0 16,-20 0 0-16,-41 6 1 0,-28-2-1 15,75 2 0-15,-52-4-1 0,-32 2 0 0,-14-4 0 16,3 1 0-16,0 0 0 0,-2-6 1 16,2 0-1-16,-2 0 2 0,-13-6 4 0,-6 0 2 15,-4-4 6-15,-10-1 3 0,-8-9 4 16,-7 4 4-16,-21-5 3 0,-7 1 2 16,-7-4 2-16,-8-5 0 0,-7-1-2 15,-3-2-3-15,-5-6-1 0,-3-4 0 0,-3-10-1 16,-12 4 0-16,4-35 1 0,-17 5 3 15,5-8 4-15,-7 2-2 0,-2-10-3 0,2 5-2 16,1-8-3-16,-1 0-11 16,7-4-38-16,7 3-71 0,1-5-97 0,25 1-562 15,24-82 125-15,19 11 105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19:52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42175 23350 57 0,'2'-23'226'0,"-2"1"65"16,4 1 13-16,-2 0-9 0,-2 8-21 15,4 2-24-15,-4-1-22 0,0 3-23 0,0 9-19 16,0 0-19-16,0 0-16 0,0 0-15 16,0 0-13-16,-4 21-13 0,4-10-9 0,0 2-10 15,4 9-7-15,-4 9-7 0,-4-4-6 16,4 0-6-16,0 24-6 0,-2-7-6 15,-2 1-3-15,4 3-6 0,-4-2-4 16,4 1-3-16,0-7-4 0,-4 5-3 0,4-11-2 16,0-1-2-16,0-4-1 0,0-5-1 15,4 5-1-15,-4-9-2 0,0 5 0 16,2-8-1-16,-2-3-1 0,2-4 0 0,2 3 0 16,-2-4 0-16,4 2 0 0,0-1 0 15,7 1-1-15,-3-1-1 0,11 0-1 16,0-9-1-16,5-1-1 0,1 4-1 15,4-4-2-15,23-4-1 0,25-5-1 0,-3-3-1 16,15 1 0-16,0 1-1 0,10-12-2 16,-2 11 1-16,96-21 0 0,-61 11-1 0,-20 6-1 15,-9-1 0-15,-1 6-1 0,7 6 0 16,7-5-1-16,2 9 1 0,4-3-1 16,-4 3 1-16,97 3-1 0,-62 2 0 0,-31-1 1 15,-13 8 0-15,1-3-1 0,2 0-2 16,109 2-8-16,-66 1-9 0,-23-3-10 0,-16-5-12 15,99 8-10-15,-55-2-11 0,-24-4-7 16,-24-2-7-16,-3 7 1 0,-1-9 3 16,-3 7 7-16,-3 2 4 0,-5-10 8 15,-14 8 4-15,-3-9 7 0,-20 4 13 16,-12 3 19-16,-15-7 22 0,-2 0 19 0,-10 0 9 16,-5 0 6-16,-3 0 7 0,-5 0 6 15,1-7 8-15,-3 3 6 0,-2 4 6 0,0-10 4 16,-4-1 2-16,7 0 0 0,-3-10 1 15,2 0-1-15,9-14-2 0,-7 3-2 16,4-9-4-16,11-24-5 0,-4-2-6 0,-5 4-16 16,5-10-36-16,-2 7-96 0,-13 4-62 15,-2 16-644-15,-6-6 131 0,-25-18 109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20:29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20389 11517 20 0,'0'0'188'0,"0"0"66"0,0 0 20 16,0 0-1-16,0 0-14 0,0 0-19 0,0 0-21 15,-27-9-20-15,27 9-19 0,0 0-18 16,0 0-16-16,0-12-14 0,0 12-14 16,0 0-11-16,12-5-11 0,-10 0-9 15,11 0-9-15,-11-1-7 0,4 5-7 0,0-8-4 16,2 9-6-16,1-5-3 0,3 4-3 0,1-3-1 15,7 3-3-15,9-5-3 0,-2 1-3 16,12 3-3-16,9-6-4 0,6 3-3 16,-5 2-3-16,30-5-3 0,1-1-2 0,-3 2-3 15,-11 3-1-15,-6 0-1 0,-4 2-1 16,-5 2 0-16,5-3 0 0,0 3-1 16,-2-3 0-16,2 3-1 0,-5-5 0 15,3 5-1-15,-2 0-8 0,1-4-40 16,-5 4-74-16,-3 0-64 0,1-4-416 0,-11-1 98 15,-8 2 83-15</inkml:trace>
  <inkml:trace contextRef="#ctx0" brushRef="#br0" timeOffset="2599.02">26187 9923 146 0,'0'0'214'0,"0"0"20"15,0-8-1-15,0 8-11 0,0 0-17 16,0 0-16-16,-9-12-16 0,9 12-16 0,-10-5-14 16,8 4-13-16,-4-4-10 0,6 5-8 15,-8-10-6-15,1 5-4 0,-1-1-7 0,2 5-5 16,-2-3-6-16,-5-3-6 0,5 5-7 15,-5-5-6-15,1 7-6 0,-2-1-6 16,3 1-5-16,-9 1-5 0,-7-1-5 16,2 7-3-16,0-2-3 0,-6 4-4 15,-8 10-2-15,0-6-4 0,-25 19-2 0,-1 2-1 16,-1 9-1-16,0-5-2 0,0 8-2 16,2 1 0-16,0-4 0 0,0 7 0 0,-4 3 0 15,6 2 0-15,0 5-1 0,10-1 0 16,-8-3-1-16,14 3 0 0,-3-5-1 15,8 3-1-15,5-6-1 0,16-7-2 16,-1-4 1-16,2-2-1 0,11-6 2 0,2 9 2 16,4-4 1-16,-2-6 1 0,10 11 0 15,6 1 0-15,-1 2-1 0,13 16 0 0,8-6 0 16,3-2-1-16,2 0-1 0,6-7-1 16,5-6 0-16,-3-16-1 0,1-3-1 15,20-1 2-15,-4-18 2 0,-6-2 1 16,20-2 1-16,7-17 0 0,-7-3 1 0,3-10-1 15,-5-4 0-15,-1-10 0 0,-5-3 0 16,-12-6 0-16,-7-11 1 0,-5-6 3 16,-3-12 4-16,-8-6 2 0,-8-8 1 0,0-1-1 15,-5-3-2-15,-11-3-2 0,3 0-6 16,-12 2-19-16,-6 4-53 0,-2 4-54 16,-9 5-43-16,-2 7-470 0,-5-2 104 0,-7 10 87 15</inkml:trace>
  <inkml:trace contextRef="#ctx0" brushRef="#br0" timeOffset="19576.2">29287 9376 93 0,'-6'-4'186'0,"0"-1"31"0,0 1 6 16,-1 3-6-16,3-6-11 0,-2 4-14 15,0-3-15-15,-2 2-15 0,1-3-14 0,-3 3-13 16,6 3-13-16,-6-7-10 0,1 0-11 16,7 8-10-16,-10-5-8 0,4-3-7 15,-3 3-7-15,3 2-6 0,0-1-4 0,-1-3-5 16,-1 7-3-16,0-5-5 0,-1-3-3 16,3 8-3-16,0-1-4 0,-5-3-3 15,3 1-3-15,-2-1-3 0,3 4-3 16,-3 0-2-16,-7 0-2 0,11 0-2 0,-6 0-3 15,1 0-1-15,-7 7-2 0,1-3-1 16,-2-3-1-16,1 7 0 0,-1-3-2 0,-6 2 0 16,4 0-1-16,-3-2 0 0,1 4-2 15,-6 5 0-15,-2-3 1 0,2 0-2 16,-2 5 1-16,-1-2 0 0,10-2-1 16,-3-2 0-16,2 0-1 0,-4 3 1 0,2-4 0 15,-2 11 0-15,2-7 0 0,5-2-2 16,1 2 1-16,0-5 1 0,-10 16-1 15,4-3 0-15,-2-4 0 0,-2 7-2 0,0-3 1 16,5 1 0-16,-3 1 0 0,2-2 0 16,4 0-1-16,-2 3 0 0,5-3 0 15,9 0 0-15,-9-5 0 0,7 0 1 0,-5 5 3 16,7-1 1-16,-1 1 1 0,-1 0 0 16,5 1 0-16,-4-2 0 0,4 3-1 15,-1 2 0-15,-3 11 1 0,6-5-1 16,-5 5 0-16,1-2-2 0,6 6 1 0,-6-3 0 15,1-8 1-15,7 4 0 0,-4-4-1 16,0-3 1-16,6 6 0 0,-6-2 2 16,6 1 1-16,0 1 1 0,0-6-1 0,0 5 1 15,0 1 1-15,4-1-1 0,0-2 0 16,0 0 0-16,2-3 1 0,0 13-1 16,3 0 0-16,-1-4-1 0,4 3 0 0,-3-4-2 15,3 2 0-15,-2-6 0 16,5 2 0-16,-5 0-1 0,0-2-2 0,3 2 0 15,1-4 0-15,-5-8 1 0,3 2 0 0,-4-1 0 16,17 9-1-16,-10-7 1 0,-1-6 0 16,3 3 0-16,-1 0 0 0,5 0 0 15,1 6 0-15,5-5 0 0,-6 1 0 16,2-1-1-16,-1-1 0 0,5-2-1 0,0 3 0 16,0 0 0-16,2-3 0 0,-2-2 1 15,2 3-1-15,2-5 0 0,2 5-1 16,0-6 1-16,-2 1-1 0,4-2 0 0,0-3-1 15,-2-3 1-15,0 3 0 0,3-3 0 16,-1 0 0-16,-4-6 0 0,0 0 0 16,0 0 0-16,2 0-1 0,8 0 1 15,5-6 0-15,-9 0-1 0,12-3 0 0,-7 8 0 16,-3-9 0-16,7 1 0 0,-3-3 0 16,-2 7 0-16,1-11 0 0,-1 6-1 15,0 0 1-15,-1-2 0 0,1 2-1 0,-2-6 0 16,2 5 1-16,1-4-1 0,-7-4 0 15,2 6 1-15,-2-6 0 0,-2 6 0 0,-2-1 0 16,0-6 1-16,-2 2 0 0,0 3 0 16,-6-6 0-16,4 0 1 0,-4-3 1 15,1 1 0-15,-3-7 2 0,0 7 2 16,-1-7 1-16,-3 3 2 0,2 1 1 0,-9-4 0 16,9 2-1-16,-5-5 1 0,5 0-1 15,-5 1-2-15,1-6 0 0,-1 2 0 16,0-3-2-16,1-1-1 0,-3-1 0 15,3 3 0-15,-7-4-1 0,4 4 0 0,-3-3 0 16,3 1 2-16,-6-4 0 0,3 6 0 16,-1-8 0-16,-2-1-1 0,0 1 1 0,0-1 0 15,-1-2 2-15,-1 2 0 0,-2-4 0 16,-2-2 1-16,0 0 0 0,-2-1 0 16,-2-27 0-16,2 13-1 0,-7-13 0 0,3 3 1 15,-6 0 2-15,1 3 2 0,-5 1 0 16,-1-1 2-16,-1 9 2 0,-5-6 1 15,-6 9 0-15,-4-3-1 0,2 8 0 16,-21 3 0-16,13 2-1 0,-13 8-3 0,-4 6-7 16,-8 10-10-16,-6 7-22 0,12 10-11 15,-4 8-12-15,8-1-19 0,3 10-35 16,5-1-138-16,11 1-394 0,12-5 105 0,9-5 89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22:50.6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35724 20626 44 0,'-2'-9'201'0,"0"4"60"15,-5-3 15-15,3-5-7 0,0 6-15 16,0-6-19-16,-2 1-20 0,4 1-17 16,-4-6-14-16,3 1-14 0,-7 6-12 0,8-9-11 15,-4 11-9-15,4-5-9 0,-4 5-7 16,-1 3-8-16,5-4-9 0,-4-1-7 16,0-2-8-16,0 9-7 0,-1-3-8 15,-1 5-7-15,0-10-7 0,-4 11-7 0,12 0-4 16,-23 3-4-16,8 6-5 0,-5-3-3 15,-1 7-3-15,-12 0-4 0,0 8-3 16,-2 3-2-16,-11 18-2 0,-5-2-2 0,5 1-1 16,1-2-2-16,1 9-1 0,7-6-2 15,-2-5-2-15,12-4-1 0,-12 17-2 0,8-7 0 16,-5 4-1-16,12-5-1 0,-1 0-1 16,4 2-1-16,5-4-1 0,-9 23-1 15,15-17 0-15,-9-2-1 0,11-2 1 0,-1 3-1 16,-1-5 0-16,6 9 0 0,0 0 0 15,2-6-1-15,2 10-1 0,0 0 1 16,2-4 0-16,2 9 0 0,6 17-1 16,3-1 0-16,1-7-2 0,3 1-1 0,1-16-4 15,1 0 0-15,-1-19-1 0,-1 8 1 16,4-8-1-16,-3 3 0 0,13-6 1 16,-8-7 2-16,6 7-1 0,0-8 1 0,4 3 2 15,0-9 0-15,2-1 0 0,0-3 0 16,0 2 1-16,3-2 1 0,-3-8 1 15,0 4 1-15,-2-8 1 0,-4 0 0 16,14-6 2-16,9 0 1 0,-11-3 0 0,25-12-1 16,3-2 1-16,-5-4 1 0,0-4-1 15,2 5 2-15,-6-4 0 0,-6-2-1 0,-11 7 0 16,-2 2 1-16,-5 2 1 0,-3-1 1 16,2-3 0-16,-2-1 2 0,-2 4 2 15,-2-9 2-15,2 5 0 0,-6-5 1 0,20-17 1 16,-14-2 2-16,2-3 1 0,-12 4 0 15,-5 4 2-15,5-20 2 0,-6 9 1 16,-5-2 2-16,0-10 1 0,1 1 2 0,-9 6 3 16,-2 4-1-16,2-26 2 0,-4-3-1 15,-11-1-1-15,3 2-4 0,-9 6-2 16,-4-5-4-16,-5 0-5 0,-8 5-7 16,-5-3-10-16,-54-46-19 0,23 40-16 0,10 19-16 15,2 19-24-15,2 6-23 0,-10 3-26 16,-5 8-98-16,3 10-514 0,-6 4 122 0,-7-2 102 15</inkml:trace>
  <inkml:trace contextRef="#ctx0" brushRef="#br0" timeOffset="13030.03">39537 20591 42 0,'0'-7'170'0,"0"7"53"0,0 0 14 16,-2-11-5-16,2 11-14 0,0-5-16 16,0 0-17-16,0-5-15 0,0 10-12 15,0-11-10-15,0 6-9 0,0-5-8 0,0 1-7 16,0 1-8-16,0 3-7 0,0-5-7 15,2 1-8-15,-4 1-7 0,2 4-5 0,0-5-4 16,-2 1-5-16,2 8-5 0,-4-13-5 16,2 8-4-16,-2-1-4 0,0-3-2 15,4 3-5-15,-7 0-2 0,3-3-5 16,-2 6-4-16,2 1-4 0,-2-6-3 0,0 8-2 16,-7-4-3-16,11-2-2 0,-6 6-2 15,8 0-1-15,-21 0-3 0,7-2-2 0,-3 4-1 16,-3-2-1-16,1 6-2 0,-6-2 0 15,2 6-1-15,-18 2 0 0,6-3 0 16,-4 9-1-16,1-4 0 0,-1 6 1 16,2-7 0-16,0 11-1 0,-3-3-1 0,3-1-1 15,-16 13 0-15,3-1-1 0,9-1 0 16,-7 10-1-16,3 2-1 0,-1-7 0 0,5 7 0 16,1-1-1-16,3 0 0 0,2-10 0 15,12-2-1-15,1 2 0 0,-5-6-1 16,6 6 0-16,0-1 0 0,1-2 0 15,-1-3 0-15,5 7-1 0,-3-1 1 16,2-3 1-16,-1-3-1 0,3 6 0 0,1 2 0 16,2-6 0-16,3 4 1 0,1-8 0 15,2 7 0-15,0-10 0 0,-1 10-1 0,5-3 1 16,-2-1 0-16,4 5 0 0,0 2-1 16,0 8 1-16,0 1 0 0,6 0 0 15,1 8-1-15,-1-13 0 0,2 8 0 0,0-2 0 16,5-4 0-16,-5-1-1 0,6 2 1 15,-1-5 1-15,1 5-1 0,5-9 0 0,2 4 0 16,-1 1 0-16,3-4 0 0,-6-6 1 16,9 3 0-16,3-1 0 0,-2-7 1 15,2 4 0-15,2-5 0 0,-6-3 1 16,8-3 1-16,-4 2 2 0,4 1-1 16,2-6 2-16,-2 3 4 0,-2-3 1 0,4-3 0 15,5-1 1-15,1 1 0 0,-4-5 0 16,-8 3 1-16,4-7 2 0,-4 3 0 0,0-6 1 15,17-2 1-15,-9-1 1 0,4-7-1 16,0 0 0-16,17-19 0 0,-2 5 1 16,0-10-1-16,4 5 1 0,-11-9-1 15,-3 1-3-15,14-4 0 0,-8-3-2 0,-1-1-1 16,-1 8-1-16,2-7-1 0,-3-2-1 16,-3 3 0-16,-1 0 0 0,-4 1 0 15,1-2 1-15,-9 4 2 0,-6 10 4 0,-5 1 2 16,-1-2 0-16,0-7 0 0,-5-1 3 15,3 6 2-15,-7-7 2 0,3 2 4 16,-5-2 1-16,-4 1 1 0,3 1 1 0,-5-5 2 16,2 2 1-16,-10-2 0 0,4-2 0 15,-6 5-3-15,1-3-1 0,-7-6 2 0,0 10 2 16,-9-27 0-16,-4 7-2 0,-6 8-2 16,0-3-3-16,2 10-4 0,-2 11-1 15,-10-5-5-15,-15 9-5 0,11 6-8 16,3 9-16-16,1 5-24 0,-7 3-19 0,5 9-21 15,0 9-22-15,-24 13-29 0,3 6-56 16,6 9-611-16,9 4 132 0,3-10 110 16</inkml:trace>
  <inkml:trace contextRef="#ctx0" brushRef="#br0" timeOffset="25124.17">38704 24113 118 0,'15'-10'220'0,"-7"-2"37"0,2 3 1 16,-3 4-13-16,-3-5-18 0,6 1-18 0,-4 1-18 16,-2 4-17-16,3-7-13 0,-1 8-11 15,-4-5-10-15,2-2-10 0,-2 0-8 0,-2-1-8 16,0 2-7-16,6-2-6 16,-6 5-6-16,0-9-6 0,0 3-6 0,0 2-6 15,-6-2-3-15,6-8-6 0,-8 4-4 0,2-5-5 16,-5 1-5-16,1-1-5 0,-5 0-3 15,3-1-3-15,-4-9-3 0,-5 6-2 16,-2-5-2-16,-2 1-1 0,0 4-1 16,-6-6 0-16,7-2-1 0,-3 11 0 0,-2-9 0 15,-2 5 0-15,-4-3-2 0,-9-7 0 16,3 7-2-16,4-1-2 0,4 18-1 0,-4-9-2 16,-3 0-3-16,3 10-3 0,-4-2-2 15,-1 1-2-15,-5 3-2 0,-1 1 0 16,-1 8-2-16,-1 0-1 0,-6 0-1 15,-22 5-1-15,-3 7-1 0,5 0-1 0,-3 1 0 16,3 9 0-16,3-2-1 0,3 9-1 16,0-5-1-16,1 8 0 0,5 5 0 0,-2 4-1 15,10 2 0-15,-1 8 0 16,-1 1 0-16,2 4 0 0,0 11-1 0,-39 59 1 16,27-18-1-16,16-22-1 0,11-8 0 15,-1 4-1-15,11-3-1 0,-6 5 0 0,6 1 0 16,4 3-2-16,5 1 0 0,1-7-1 15,9 4 1-15,-3-11 1 0,7 3-2 16,4-15 1-16,2-10 1 0,2 0-1 0,2-8 0 16,4 8 0-16,2-10 0 15,5 2-1-15,9 25 1 0,5-13 1 0,2-3 0 16,10-1-1-16,3-5 1 0,1-2-1 16,13-6 0-16,8-2 2 0,2-7 0 0,6-8-3 15,7-2 1-15,8-1-1 0,-2-7 1 16,1-13 0-16,5 0 1 0,4-9 0 15,-4-2-1-15,7-10 2 0,-1-9 0 0,70-29 2 16,-47 11 1-16,-27-1 1 0,-12 5 1 16,65-45 1-16,-48 16 0 0,-20 4 0 0,36-35 1 15,-23 14 0-15,-25 12 1 0,21-50 0 16,-25 19 1-16,22-43 2 0,-34 26 0 16,-15 16 0-16,-4 14 0 0,-10-11-4 15,-13 0-16-15,-8 8-26 0,-19-6-32 0,-12 17-68 16,-57-49-539-16,-3 52 113 0,0 28 94 15</inkml:trace>
  <inkml:trace contextRef="#ctx0" brushRef="#br0" timeOffset="27778.62">32003 25209 105 0,'-10'-5'196'0,"8"0"38"16,-2-8 9-16,2 5-9 0,-1-1-14 15,3 2-18-15,0-2-19 0,0 2-16 0,0-2-12 16,3 2-8-16,3-3-7 0,6-6-5 16,-2 1-5-16,5 4-7 0,12-13-6 15,6 3-7-15,-2 1-7 0,29-13-8 16,6 1-8-16,10 0-7 0,11 2-7 0,89-17-8 15,-35 9-10-15,49 3-19 0,6 12-33 16,-29 13-210-16,69 10-332 0,-4-7 90 0,-3-2 74 16</inkml:trace>
  <inkml:trace contextRef="#ctx0" brushRef="#br0" timeOffset="28308.98">42028 24628 179 0,'-12'6'290'0,"1"-12"40"16,1 6 8-16,10 0-12 0,-8-10-22 15,8 10-24-15,6-11-26 0,15-1-23 0,16-8-23 16,39-2-20-16,104-33-17 0,23 11-17 16,96 2-24-16,-82 22-33 0,17 20-42 15,86 30-54-15,-20 14-591 0,-97-3 99 0,98 6 81 16</inkml:trace>
  <inkml:trace contextRef="#ctx0" brushRef="#br0" timeOffset="42767.95">34316 19997 113 0,'0'-6'218'0,"0"-7"38"16,-4 0 7-16,4-3-7 0,4 6-14 0,-4 0-20 15,0-2-20-15,2-1-19 0,-2 2-18 16,4 1-16-16,-4 3-16 0,0-1-13 16,2 3-12-16,-2 5-10 0,0 0-8 0,0 0-6 15,0 0-6-15,7 18-5 0,-1 3-6 16,-6 6-5-16,6 14-5 0,-2 2-4 16,9 34-4-16,5 5-4 0,-10 5-4 0,7 8-4 15,1 4-3-15,-5 11-3 0,9 94-4 16,-9-45-2-16,1 59 0 0,-10-57-1 15,-4 62-1-15,-4-6 0 0,-6 5-2 16,-3-6-1-16,-6 5-2 0,5 4-2 0,-3-4-1 16,-3 0-2-16,5 4-1 0,-4-1-1 15,3 14-1-15,-3-3 0 0,13-10 0 16,-7-11-1-16,5-53-1 0,10-32-1 0,0-19-1 16,6-1-1-16,0 8 0 0,3-18 1 15,7 6 0-15,-1-7 0 0,5-5 0 16,1-6-9-16,2-9-28 0,4 0-32 0,-3-7-117 15,-3-5-424-15,-9-17 101 0,-9-14 84 16</inkml:trace>
  <inkml:trace contextRef="#ctx0" brushRef="#br0" timeOffset="44008.48">34841 19595 130 0,'13'-23'224'0,"7"1"30"15,1-9 1-15,8 9-11 0,2-2-18 0,4 3-19 16,31-4-20-16,0 1-17 0,4 8-17 15,11 3-15-15,-2 7-14 0,5 6-11 16,5 1-11-16,4 8-10 0,9 3-9 0,-1 1-8 16,101 19-8-16,-57-11-6 0,-21-4-4 15,-12-2-7-15,86 14-6 0,-47-15-5 16,-25 5-3-16,-14-7-5 0,101 10-3 16,-52-11-2-16,-25-2-1 0,77 3-2 0,-47-12 0 15,-32 5-2-15,-12-5-2 0,105-5-1 16,-10-3-2-16,-64 4-1 0,-27 1-2 0,-18-3-1 15,-7 6-3-15,5-6-1 0,-5 1 2 16,-4-3 2-16,-2 4 4 0,-6-5 4 16,-11-3 3-16,-9 11 1 0,-16-9 0 0,-9 1 0 15,-1 7-1-15,-4-8-3 0,-3 10 0 16,-5-9-3-16,0 8-1 0,-7-4-1 16,3-1-1-16,0 5-2 0,0-8-1 0,-4 9-2 15,0-4-1-15,-5 4-3 0,-1-6 0 16,-5 6 0-16,0 0 0 0,-1 6-1 15,-1-2-1-15,0-4 0 0,-3 9 0 16,3-2 0-16,-2 8 0 0,1 2-1 0,-3 4 0 16,0 4 0-16,-4-3 0 0,6 24 0 15,-2-6 0-15,1 5-1 0,-1 3 0 0,0 0 0 16,4 29 1-16,-3 6-1 0,5-4 1 16,-6 2-1-16,7 5 0 0,-11 1-1 15,6 1 1-15,0 10 0 0,-2-2 0 16,9 10 0-16,6 96 1 0,-7-50 0 0,3-31-1 15,-7-9 1-15,15 86 1 0,-5-47 0 16,-15-29 0-16,1-18 0 0,6 14-1 0,-6 0 0 16,-4 3 0-16,3 4 0 0,-5 100-1 15,-7-72 1-15,3-23-1 0,2-23 0 16,-2 2 0-16,-4-3 0 0,6 4 0 0,-2-6 0 16,1-4 0-16,1 6 0 0,4 0-1 15,-2 1 0-15,3-6 1 0,1 3 0 16,-2-8 0-16,-2 3 1 0,0-11 0 15,0 6 0-15,0-4-2 0,-2 4 1 0,-5-10 0 16,-5 5-1-16,4-8 0 0,-5 6 0 16,3-12-2-16,-2 2 0 0,-1-3 2 15,-1-5-2-15,8-7 1 0,-5-11 0 0,1-8 0 16,10 5 0-16,-8-7 0 0,1 0 0 16,5-7 1-16,-2-2 0 0,0-11 0 15,4 3-1-15,-4 0 0 0,2-4 1 16,2-2 0-16,-4-6-1 0,4-2 1 0,-2 2-1 15,2 2 1-15,-2 2 1 0,2-5 0 16,0 1 0-16,0 2 1 0,-11 8-1 0,9-1-1 16,-2-4-2-16,0 7-3 0,4-7-1 15,-10-3 3-15,3 7 0 0,3-9 1 16,-8 8 0-16,-1-6 0 0,-1 3 0 16,-3-6-1-16,-14 4 0 0,-6 2 3 0,-4-6-1 15,-23 10 0-15,-6 0 1 0,-1-10-1 16,-11 5 1-16,-3-3 1 0,-4 0 1 15,-2-5 2-15,-8-2 1 0,-2-6 2 16,-1 0 2-16,1 0 1 0,-4-1 1 0,-3-8-1 16,-4 5 1-16,-103-9 0 0,48 8 0 15,-52 5-1-15,-4 5-1 0,-9 12-1 0,-92 12-1 16,7 4-1-16,92-1 0 0,-87 17-1 16,89-10 0-16,6-7-1 0,2-1 0 15,10 12-1-15,3-7-7 0,14 3-22 16,6 6-30-16,45-13-57 0,28-1-69 0,14-10-415 15,-3 1 99-15,12-22 83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25:08.9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25205 22757 24 0,'-4'13'183'0,"-3"-2"60"15,3 2 16-15,2-5-4 0,0 0-15 16,2 0-16-16,0 2-16 0,2-8-17 15,0 2-13-15,2 5-12 0,3-9-11 16,-3 2-11-16,2 3-8 0,0 0-9 16,7-5-8-16,-13 0-8 0,20 0-7 15,-9 0-6-15,5 0-8 0,13 0-7 0,0 0-6 16,25 5-7-16,20-1-7 0,21 2-5 16,2 1-6-16,15 7-5 0,97 4-4 0,-48 2-4 15,42 2-3-15,-7 7 2 0,-41-13 1 16,-25 1-1-16,73 7-2 0,-5-2-1 15,-43-1-3-15,48 1-1 0,-1-2-5 0,-45 1-28 16,-24-20-164-16,80 29-489 0,-69-18 108 16,-40-12 92-16</inkml:trace>
  <inkml:trace contextRef="#ctx0" brushRef="#br0" timeOffset="4615.52">22456 26153 112 0,'8'0'199'0,"-2"4"30"16,0 1 4-16,-1-3-12 0,1 8-16 0,2-5-18 16,4 12-17-16,1-3-16 0,-5 4-15 15,4-2-12-15,-5 4-12 0,7 1-9 0,-12 0-10 16,6-1-8-16,3 4-6 0,-3-1-6 16,4 8-4-16,-9-10-5 0,3 11-5 15,6 0-4-15,-4 7-4 0,1-3-5 16,-1 3-5-16,2-2-3 0,1 6-3 0,7-12-3 15,-7 10-1-15,13-6-2 0,-3 4 0 16,20 9-2-16,1 0-2 0,1-4-3 0,1 1 0 16,15-13-1-16,-1 3-2 0,11-3 0 15,-3-7-1-15,14 3-1 0,-1-7-1 16,10 0-1-16,6 4-1 0,12-7-1 16,-1 3-2-16,96 9 0 0,-53-15-1 0,52 14 0 15,-46-16 1-15,-23 0 2 0,91 6 0 16,0 3 3-16,3-10 2 0,3 6 1 15,9-3 0-15,88 6 0 0,-94-13 1 0,12 3-1 16,91 3 0-16,-98-14 0 0,9 7 0 16,112-5-1-16,-104-4-1 0,98-10 0 15,-16-5-3-15,-94 2-2 0,87-26-1 0,-110 19-1 16,8-11-1-16,-16-8-1 0,-8-4-2 16,-7 1 1-16,-8-8 4 0,-14-1 8 15,-48 12 6-15,-23 3 2 0,-12 7 0 16,0-1-2-16,0 2-2 0,-6-2-3 15,0 10-12-15,-7 1-38 0,-5 2-69 0,-18 13-55 16,-9-1-493-16,-7-2 107 0,-18-2 90 0</inkml:trace>
  <inkml:trace contextRef="#ctx0" brushRef="#br0" timeOffset="6949.67">22292 29735 15 0,'-4'-11'110'0,"4"1"38"0,-10 0 9 16,8 3-1-16,0 3-10 0,-2-7-3 16,2 5 5-16,2-1 8 0,0 2 6 0,0 5-3 15,-7-12-10-15,3 8-12 0,4 4-13 16,0 0-11-16,0 0-9 0,0 0-10 15,0 0-7-15,4 34-6 0,3-2-6 16,-5 11-6-16,2 4-5 0,4 44-5 0,-2-3-6 16,3 1-3-16,3 4-4 0,-4 1-4 15,5-5-2-15,-3 0 2 0,2-2 0 0,1 5-1 16,1-13-2-16,1 3-1 0,-7-6-1 16,6 2-2-16,5-4 0 0,-15-20-1 15,13 0 1-15,-9-9 0 0,4 6-1 16,-7-7-3-16,19 23-2 0,-7-14 0 0,1-8-3 15,3-8-1-15,8 16 2 0,8 4-1 16,5-14-1-16,11 9-2 0,-1-16-2 16,8 6-1-16,6-8-2 0,11 6-1 15,3-9-1-15,5-8-2 0,12 7 0 0,-6-9 0 16,12 2 1-16,5-9 0 0,4 6-1 16,94 0 0-16,-49-15-1 0,-18 2 0 15,84-7-1-15,-4-10-1 0,15-1-1 0,-3-8 0 16,96-7 0-16,-106 3-1 0,99-19-5 15,-92 10-4-15,82-9-2 0,-87 19-3 16,6-9-2-16,94 5-7 0,-96 5-4 0,102-8-5 16,-102 17 0-16,15-5 4 0,2 5-1 15,81-3 4-15,-102 5 1 0,0-1 1 16,4 9-1-16,-8-6 3 0,-45 8-6 16,-29 1-4-16,88 8-6 0,-22 2 1 0,-52-10 0 15,-33 8 3-15,-16-9 1 0,-5 3 3 16,3-3 1-16,-1-3 16 0,-1-7 8 15,-5-3 10-15,7-7 11 0,-13-9 9 0,82-28 9 16,-65 4 10-16,-21 4 8 0,-19 2 10 16,52-51 10-16,-39 23 8 0,-21 1 3 15,-10 1 4-15,-11-5-4 0,-1-6-5 16,-5-5-6-16,-10-5-8 0,-7 3-13 0,-11-7-26 16,-11 5-44-16,-13-1-97 0,-18 24-35 15,-12-4-576-15,-77-40 120 0,-11 18 99 16</inkml:trace>
  <inkml:trace contextRef="#ctx0" brushRef="#br0" timeOffset="10447.41">21178 33703 134 0,'-6'-9'205'16,"6"0"21"-16,-4 2 1 0,2-1-10 0,2-4-11 15,-2 3-14-15,2-2-12 0,-4-1-11 16,4 3-11-16,-2-3-9 0,2-8-10 16,0-2-8-16,-7-9-8 0,5 9-8 15,-2-12-8-15,2-6-6 0,-2-5-8 0,2 2-6 16,-4-5-8-16,0-2-7 0,4 1-7 16,-3-8-5-16,3 4-6 0,0-2-5 0,2 2-6 15,-6 0-4-15,2 0-3 0,4 10-3 16,-2-10-5-16,2 8-3 0,0 3-2 15,0 9-3-15,0 2-2 0,0 4-2 16,0-2-1-16,0 1-2 0,0 3 0 0,0 5-1 16,2 7-1-16,-2-7-2 0,0 7-1 15,0 4-2-15,0-2-1 0,0-2-1 16,0 5 1-16,0-5-1 0,4 5 0 16,2-4-1-16,-6 4 0 0,4 4 1 0,3-4-1 15,5-5 0-15,0 5-1 0,3-1 0 16,-1 3 0-16,7-3-1 0,0 0 0 15,-1 6 0-15,3-2 0 0,4 1-1 16,0 4 1-16,4-1 0 0,12 1 0 0,9-7 0 16,-9 4 0-16,7 3 0 0,6 3 0 15,0-3-1-15,28 7 0 0,-1-6 0 16,2-1 1-16,6 4 0 0,4 1 0 16,10-2 0-16,-6 6 1 0,7 0-1 0,3-3 0 15,9 3 0-15,-10-1 0 0,7 5-1 16,1-5 1-16,91 6 0 0,-60-2-1 0,-28-6 0 15,-13-1 0-15,3 3 1 0,7-7 0 16,2 6-1-16,97 6 0 0,-56-8 1 16,-22-5-1-16,-22 6 0 0,111-12 0 15,-55 2 1-15,-30 3 0 0,-21 1-1 0,109-20 1 16,-18 9-1-16,-50 0 0 0,50-1-1 16,-4-7 1-16,-3 5 0 0,3-6 1 15,-2-1-1-15,-40 9-4 0,42-5-1 16,1 2-1-16,-48 5-1 0,50-2 2 15,-48 2 1-15,-20 1-1 0,71 0 3 0,-47 3-2 16,-28 0 0-16,75 5 0 0,-48-3 0 0,-26 4 2 16,-19-7 0-16,2 7-1 0,111 7 0 15,-70-7 1-15,-26-7 0 0,-21 6 2 16,105 1-1-16,-58-8 0 0,-31 7 1 16,-16-3 0-16,2 4-2 0,2 0 2 0,-2-6-1 15,-5 6 0-15,1-2 0 0,-4 2-2 16,-5 0 1-16,-8 2 0 0,-4-2 0 15,-4 0 1-15,-17-2 1 0,-12 2 2 0,-8 0 3 16,2-4 1-16,-1-1 3 0,-9 1 1 16,3-2 1-16,-3 1 1 0,-3 5 0 15,1-9 0-15,-7 9 1 0,-8-3 3 16,-5-6 6-16,-1 9 5 0,-5-6 2 0,5 3 0 16,-6 0-2-16,-1 3-3 0,-4-5-1 15,1 5-1-15,-1-4-4 0,0 4-2 16,-10 0-2-16,15 0-2 0,-5 0-3 15,-4 0 0-15,-6 0-2 0,15 0-2 0,-7 4 0 16,5 1-1-16,-9-5 0 0,14 12 0 16,-1-3-1-16,3-4 0 0,7 17 1 15,2-1-1-15,2 0-1 0,0 1 0 0,2 2 0 16,-2 3-1-16,17 16 1 0,-1 2 0 16,1-5-1-16,-3 7 1 0,1-2-1 15,-1 4 0-15,1 4 2 0,-1-7 1 16,1 6-1-16,-1-5-1 0,1 2 0 0,-5 4 0 15,3-8-1-15,-7 1 0 0,4 4 0 16,0-9 1-16,-12 4-1 0,2-13 0 0,-6 1 0 16,0-2 0-16,2 1 1 0,-9 0 0 15,3 2 0-15,0-2-4 0,-7-5-4 16,-3 4-6-16,-5-2-8 0,-6 0-18 16,-13 19-29-16,-16 23-47 0,-6-1-33 0,-12 0-481 15,-9-2 105-15,-6-7 86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26:11.7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21912 30658 142 0,'-14'-6'245'0,"-1"-7"36"16,3 0 3-16,-1 5-14 0,11 6-20 0,-6-7-20 15,4 1-22-15,2-1-20 0,4 2-18 16,4-2-17-16,2-7-14 0,5 0-14 0,14-5-10 16,-7-3-7-16,11-2-5 0,0-1-5 15,21-5-5-15,2-11-4 0,2 9-8 16,8-3-7-16,4 5-6 0,2-1-7 15,7 7-5-15,-3 4-6 0,-2 2-5 16,7-2-4-16,4 4-5 0,-7 2-3 0,5-4-3 16,-1 0-3-16,3 7-2 0,-4-3-3 15,-1 5-1-15,-4-3-2 0,-12 6-3 16,-10 3-4-16,-11 0-14 0,-3 10-36 0,-7-4-32 16,0 11-75-16,-4 2-481 0,-9 7 104 15,-3-11 87-15</inkml:trace>
  <inkml:trace contextRef="#ctx0" brushRef="#br0" timeOffset="932.81">24349 31039 168 0,'0'0'240'0,"-12"2"20"16,10 4-4-16,2-2-14 0,0-4-19 0,0 10-20 0,0-3-19 0,2 5-18 15,4-3-16-15,0-4-14 0,9 6-12 16,-1 9-8-16,3-11-7 0,3 2-6 0,-5 0-7 16,16-1-6-16,-2 3-7 0,6-4-8 15,0 3-6-15,6-3-6 0,-4-5-6 16,9 2-6-16,-3-6-4 0,1-6-5 16,5-3-4-16,26-8-3 0,-3-12-3 0,5-3-3 15,3-2-3-15,-3-7-3 0,-1-4-1 16,-6 1 1-16,-10-6 0 0,7 4-1 15,-16-5 0-15,3 4 0 0,-13-3-2 16,1 5 0-16,-7-10-3 0,-10 6 0 0,-1 4-3 16,-9 11-1-16,-3-17-1 0,-1 8-1 15,-1-5 0-15,-2-2-1 0,0-30 1 16,-1 20 2-16,-7 4 2 0,6 4 1 16,-12-6 0-16,-1 10 2 0,1-1 0 0,-2 0 1 15,-11-20 3-15,3 16 2 0,1 11 2 16,-3-4 0-16,-3 14-1 0,5-5-1 15,-5 6-1-15,-4 4-1 0,2-4-2 0,1-1-2 16,1 8 0-16,-4 3-2 0,0-2-1 16,5 2-1-16,5 11-2 0,-3-9-1 15,3 7-1-15,-3 3 0 0,3-3-2 16,-6 6-1-16,3 1-1 0,-3-4 0 0,0 7-2 16,1-3 1-16,-7 0-1 0,4 5-1 15,-4 0 0-15,-2 5-1 0,-4 0 0 16,-6-5-1-16,0 11-1 0,-3-1 1 0,3 0-1 15,-2 2 0-15,-1 0-1 0,3 8 1 16,-17 13-2-16,1 0 2 0,-5 7-1 16,8-5 0-16,-4 17 1 0,2-4 0 15,3 3 0-15,-3 6 0 0,4-4 0 0,5-1 0 16,-5 3 0-16,7 6-1 0,-1-8 0 16,-1 5 0-16,6 2 0 0,-9 5 1 0,7-1 0 15,6 0 0-15,2 2 0 0,4 8 0 16,6 1 1-16,8 2 1 0,5 7 0 15,10 2-11-15,4 12-34 0,7 1-42 16,40 94-43-16,13-20-549 0,19-21 112 16,12-31 95-16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29:00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21424 21837 51 0,'-16'-5'191'0,"10"5"57"0,6 0 18 16,-19-4-4-16,11-1-14 0,8 5-20 0,-13 0-22 16,11-4-21-16,2 4-18 0,-12 0-17 15,12 0-15-15,0 0-13 0,0 0-13 16,0 0-9-16,-8-3-5 0,8 3-4 15,0 0-1-15,0-5-2 0,0 5-4 0,0 0-5 16,0 0-6-16,8-12-6 0,-2 12-4 16,2-3-5-16,-2-3-5 0,7 3-5 0,-5 1-4 15,5-4-5-15,7 2-3 0,1-5-3 16,0 8-4-16,1-10-2 0,1 10-2 0,6-7-2 16,2 6-1-16,10-7-1 0,-6-3 1 15,9 3 0-15,-3 8-1 0,3-10 0 16,3 1-1-16,-5 6 0 0,3-2-2 15,7-6 0-15,-3 9-3 0,28-8 2 0,-5 4 0 16,5-3 0-16,-1-2-3 0,-2 3 1 16,5-2 0-16,-15 2-2 0,13 5-1 0,-1-4 1 15,1-5 3-15,-1 1 0 0,3 3-1 16,1 2-1-16,-8 1-1 0,-3-4-1 16,-11 9-2-16,18-8 0 0,-8-2-1 0,-10 10-1 15,21-8 0-15,-11 5-1 0,-8-2-1 16,-8 4 0-16,26-8-2 0,-10 1 1 15,-8 8 1-15,-10-10 1 0,-1 11 0 16,1-6-1-16,4 2 2 0,-5-6 0 0,-3 9 1 16,-1-9 1-16,5 7 0 0,-9-5 2 15,1-2-1-15,-3 7 0 0,-8 0 0 0,6-6-1 16,-4 3-2-16,-2 3 0 0,-4-4 0 16,6 7 0-16,-10-6 0 0,6 0-1 0,-4-3-1 15,1 5 1-15,-3 3 2 0,-2-6 2 16,0 2 3-16,-1-3 3 0,1-3 1 15,-5 2 1-15,3 3 0 0,-5-9 1 16,1 3 1-16,-1-1 0 0,-1-6 1 0,1 5-1 16,-3-7-1-16,-5 2 0 0,8-2-1 15,-10 0-2-15,5-3-1 0,-5 3 0 0,4-1-3 16,-8-2-1-16,0-3 0 0,0 5-1 16,0-11-1-16,0 9 0 0,-4-5-2 15,0 3 1-15,-6-15-1 0,-1 0 0 16,-1-2 0-16,-3 7 1 0,-3-4-2 0,-5-25-1 15,-6 12 0-15,2 2 0 0,-2 2 0 16,-10-12-1-16,4 8 0 0,-2 6 0 16,-5-6-1-16,1 11 0 0,-2-3-1 0,-3-5 0 15,3 9 0-15,-5-4 0 0,3 11 0 16,-7-8-1-16,6 0 0 0,-7 7 1 0,1 2-1 16,0-7 0-16,9 13-1 0,6 1 1 15,2 4-1-15,-21-9-1 0,8 9 0 16,7-3 0-16,-15-3 1 0,7 3-2 15,5 5 1-15,3-1 0 0,-15-2 1 0,-4-7 0 16,0 8 0-16,13 1-1 0,-3 0 0 16,-16-3 0-16,14 10 0 0,3-4 0 0,-20 2-1 15,11 0 0-15,3 7 1 0,-20-3-1 16,11 12-2-16,2 0 0 0,-16 9 0 16,-5 3-1-16,6 4-2 0,-1 5 2 0,3 6 0 15,3 12-2-15,-2-2-1 0,3 15-3 16,7 2-6-16,-47 55-1 0,34-15-3 15,13-8-8-15,-25 57-5 0,11 13-9 0,3 11-12 16,9 16-22-16,6 11-31 0,-4 90-127 16,35-76-492-16,15-45 121 0,10-41 100 15</inkml:trace>
  <inkml:trace contextRef="#ctx0" brushRef="#br0" timeOffset="5531.15">8400 19572 51 0,'0'0'169'0,"-4"-9"44"0,4 9 10 16,-6-6-4-16,6 6-11 0,-6-7-15 15,4-1-16-15,-11 6-16 0,7-2-14 0,4-1-14 16,-10 3-13-16,3-3-13 0,-3 0-11 16,4 5-8-16,-5 0-8 0,-1 0-8 15,-1 0-4-15,1 0-3 0,-1 0-2 0,-5 0-1 16,-5 0-4-16,2 0-2 0,0 5-5 15,-8 0-4-15,9-3-2 0,-7 7-3 16,0-7-4-16,2 7-1 0,0-3-4 16,-8 5-2-16,2-3-2 0,-4 0-2 15,1 3-2-15,-3 2 0 0,8 0-1 0,-4 1-1 16,-4 1-1-16,4-4 0 0,4 0-2 0,-4 7-1 16,-1-5-2-16,3 7 0 0,-2-8-2 15,8 9-1-15,-8-6-1 0,6 1-2 16,0 4-1-16,2 2-1 0,1-1-1 15,-8-3-1-15,12 7 0 0,-7-1-2 0,8 4 0 16,-8-2-1-16,2 7 0 0,5-1 0 16,-18 18-1-16,11-6 0 0,7-9 0 0,-3 5-1 15,-4 14 0-15,6-10 0 0,-4-2-1 16,13-7 1-16,-7 6 0 0,0-5 0 16,3 4-1-16,1 0 1 0,-1-6 1 15,1 1 0-15,5 5 1 0,-9-7 0 0,9 0 1 16,1 0 0-16,-3 0 0 0,-1-1-1 15,3-1 0-15,4 1 0 0,-5 0 0 16,5 1-1-16,2-4 1 0,0-4 0 16,6 3 1-16,0-2-1 0,0 7 0 0,0-6 1 15,0-1 1-15,6 7 1 0,-4 7 0 16,10-5 2-16,-5 6 1 0,7-4 0 0,-2 4 0 16,5-9-1-16,-3 6 0 0,5-6 0 15,4 4 0-15,-3-5-1 0,1 1-1 16,2 1 0-16,2 0-1 0,-3 0-1 15,5-1 0-15,15 14 0 0,-11-4 0 0,0-10-1 16,-2-1 0-16,-7 0-1 0,7 1 0 16,13 10 0-16,-7-9-1 0,-2 0 0 15,-4-9 0-15,-7 6 0 0,12-8 0 0,-8-1 0 16,5 10 0-16,-4-10 0 0,2 5 0 16,4-8 0-16,-6 7 0 0,4-4 0 15,-4-1 1-15,6 1-1 0,0-6 1 0,-4 2 0 16,2-1-1-16,8-1 1 0,-10 1-1 15,6-1 1-15,-1 1 0 0,1-5 0 0,0-4 1 16,0 7-1-16,6-4 0 0,-6-2 0 16,7-4 0-16,-1 5 0 0,3-4 0 15,-1-2 0-15,4 1 1 0,-5-4-1 16,3 0-1-16,1 0 1 0,3-4 0 0,1 1 0 16,4-2 0-16,18-4 0 0,-8 5 1 15,-8-4 0-15,25-2 0 0,-5-4 0 16,-6-3 0-16,1 2 0 0,-1 3 0 0,-2-9-1 15,4 11 0-15,-3-11 1 0,-5-3 1 16,0-2-1-16,0 3-1 0,2-2 0 16,-4-3 0-16,-2 3 0 0,2-7-1 0,-8 12 1 15,-17-3-1-15,2 5 0 0,3 0 0 16,-7 1 1-16,2-3 1 0,-2-5 2 16,4 4 2-16,-8 1-2 0,4 2 1 15,5-3 0-15,-11 2-1 0,6 2 0 0,-8-4 1 16,8-1-1-16,-8 3-1 0,2 2 1 15,0-4-1-15,-7 2-1 0,3-2 0 0,-4 10 0 16,-7-1 1-16,3-4 2 0,1 5 0 16,-7-5 0-16,1-4 1 0,7 2 1 15,-11 3-1-15,4-5 1 0,-8-1-1 16,7-4 0-16,-3-3-1 0,-8 2 0 0,6-5-1 16,-6 0 1-16,2-11 0 0,2-1 2 15,-4-2 0-15,0 2 0 0,0-2 0 0,0-4-1 16,0 4 0-16,0-1-1 0,0-5 0 15,0 8 0-15,0-9 1 0,0 6 1 16,0 3 0-16,-4-10 1 0,2 8-1 16,-2-4 1-16,2-4-1 0,0 3-1 0,-10-29 0 15,3 14 0-15,-3-6 0 0,-3 1-1 16,1-3 1-16,-7 5 0 0,1 0-1 16,-3-3 0-16,-8 6 0 0,0-2 1 0,-4 3 1 15,-4 2 1-15,-11 2-2 0,0-1-1 16,-10 8 1-16,-4 6-1 0,0-1-1 15,-14 3-1-15,1 3-1 0,-18 10-2 0,-74-16-5 16,28 27-10-16,17 16-8 0,12 14-11 16,-179 48-11-16,93 1-16 0,-67 53-19 15,21 16-58-15,15 14-65 0,16 10-445 0,-8-2 107 16,4-9 91-16</inkml:trace>
  <inkml:trace contextRef="#ctx0" brushRef="#br0" timeOffset="14195.7">58574 22367 58 0,'-6'-11'186'0,"0"9"54"0,0-3 15 0,-3-3-1 16,7 4-12-16,-2 1-17 0,-2-6-19 15,6 9-19-15,-8-4-18 0,6-1-15 0,-5 3-13 16,5-4-10-16,2 6-9 0,-10-3-6 15,10 3-7-15,0 0-8 0,-2-4-7 16,2 4-8-16,0 0-8 0,0 0-6 0,0 0-6 16,0 0-7-16,0 0-6 0,0 0-5 15,0 0-4-15,0 0-4 0,0 0-5 16,0 0-3-16,0 0-3 0,0 0-2 0,0 0-1 16,0 0-2-16,0 0 0 0,0 0 0 15,0 0 1-15,0 0 1 0,0 0 0 0,0 0-3 16,0 0-1-16,0 0-1 0,0 0-3 15,0 0 0-15,0 0 0 0,0 0 0 16,-8-8-1-16,-3 8 1 0,11 0 1 16,-14 0 1-16,6-4 1 0,-5-1 0 0,5 5 0 15,-4 0-1-15,12 0-2 0,-17 0-3 16,5 0-2-16,12 0 0 0,-21 0-1 16,15 0-2-16,6 0-2 0,-15 0-1 0,7 0 0 15,2 5-2-15,0-1 0 0,6-4-1 16,-9 3 0-16,3 2 0 0,0-1 0 15,6-4-2-15,-4 11 1 0,0-6-1 0,2-1-1 16,-3 5 1-16,5-6-1 0,-2 6 0 16,4-6 0-16,-2 4-1 0,0-2-1 15,0 3 2-15,0-8 1 0,5 8 1 0,-3-3 1 16,-2-5 2-16,6 5 2 0,-6-5 2 16,8 0 0-16,-8 0 2 0,13-5-1 15,-13 5 1-15,12-10 3 0,-8 7 3 0,-4 3 2 16,6 0 2-16,0-2 0 0,-6 2-1 15,7-11-1-15,-7 11-1 0,2-2 0 16,-2 2 1-16,4-5 1 0,-4 5 0 16,0 0-1-16,0 0-1 0,0 0-1 0,0 0-3 15,0 0-2-15,0 0-3 0,0 0-2 16,0 0-5-16,-19 18-11 0,19-18-22 0,13 5-29 16,-5 0-62-16,11 7-31 15,1-7-569-15,3 4 120 0,-2-9 100 0</inkml:trace>
  <inkml:trace contextRef="#ctx0" brushRef="#br0" timeOffset="15877.16">55354 26002 46 0,'-21'9'206'16,"3"-6"63"-16,1 1 13 0,-2 1-9 0,11-5-22 15,0 0-21-15,0 5-22 0,1 0-19 16,7-5-19-16,-12 1-16 0,6-1-14 15,6 0-14-15,0 0-11 0,0 0-9 16,0 0-9-16,0 0-7 0,0 0-7 0,0 0-6 16,0 0-7-16,0 0-5 0,18-11-7 15,-1 2-5-15,8 6-5 0,6-12-4 0,8 0-5 16,4 3-4-16,19-18-3 0,3 0-3 16,5 7-3-16,-2-7-3 0,2 3-1 15,-1-1-2-15,1 3-2 0,2-2-1 0,-2-1 0 16,7-1 1-16,-1-3 1 0,1-1 0 15,6 0 0-15,1 1 0 0,1-10 0 0,76-25-1 16,-43 18-1-16,-21 5-2 0,-12 9-3 16,76-29 0-16,-43 9-1 0,-21 15 0 15,-12 7-2-15,6 0 0 0,80-29 0 16,-51 29-2-16,-12 0 0 0,-19 9 0 16,10-4 0-16,83-18-2 0,-46 14 1 0,-28 2-1 15,-11 8 0-15,0-2 0 0,6-5-1 0,67-16-1 16,-50 12 0-16,-23 2 0 15,-21 9 2-15,1-9 0 0,1 9 2 0,-9-3 0 16,1-5 0-16,0 2 0 0,-6 3 0 16,2 2 0-16,-8 0 1 0,-8 3 0 15,-9 0-2-15,1 7-1 0,-7-5 3 0,6 4-1 16,-4-7-1-16,2 4 1 0,-3 2-2 16,-3-6 0-16,-2 7 1 0,2-4 2 15,-10 7 3-15,-3 0 1 0,-1-2 0 0,-3 1-1 16,3 3-1-16,-9-9-1 0,5 8-1 15,1-2-1-15,-7-1 1 0,-1 5-1 16,0-1 0-16,-2 4 0 0,0-5 2 0,1 1-1 16,-5 1 0-16,4 3 1 0,-6-5-1 15,6 0 0-15,-4 9 1 0,2-9 0 16,-2 1 1-16,-2 4 1 0,0-3-1 16,-2-2 0-16,-2-1 0 0,2 1 0 0,-4 0 1 15,0-1-1-15,-9 1 0 0,3-2-1 16,-5-3-1-16,3-1 1 0,-7 11-1 15,1-8 0-15,-3 5 0 0,-2-1 0 0,-2 2 0 16,4 3-1-16,-4-5-1 0,3 1 0 16,-3 4 0-16,0 3-1 0,4-8 0 15,-4 9 1-15,0-11 1 0,1 11 1 0,-3-1 2 16,8-7 1-16,-2 6 2 0,3 2 0 16,-1-3-1-16,6-3 0 0,-3 4-2 0,10 2-2 15,-5 0-3-15,5 0-1 0,-4-7 0 16,12 7-1-16,-11-3 0 0,11 3-1 15,-6 0-1-15,6 0 0 0,0 0 1 0,0 0-1 16,14-10-1-16,9-1-1 0,-2 10-11 16,18-12-5-16,-2 2-4 0,5-5-1 15,28-1-2-15,4-3-3 0,-3-1-3 16,1 0-1-16,-2 4 1 0,1 2 2 0,-16 5 3 16,-1-2 1-16,-4 3 4 0,-1-3 1 15,-1 3 1-15,-1 5 1 0,-3-3 1 16,3 1 3-16,-3 1-1 0,-3-4-1 0,7 8 2 15,-7-3-3-15,-6-2 1 0,-4 6 0 16,2-2 0-16,-4 2 2 0,0 2 1 16,-2-2 1-16,-6 6 1 0,8-2 0 15,-9 4 2-15,-5-1 2 0,5 0 1 0,-5 12 2 16,-9-7 2-16,6 9 1 0,-5-1 0 16,-5 2 1-16,-2 3 2 0,-2-3 3 0,-17 17 2 15,7 2 4-15,-17 16 3 0,-9-6 3 16,-3 6 1-16,-6-4 0 0,-9 8-1 15,6-6-1-15,-6 4-3 0,9 1-10 0,-3-5-45 16,1 7-96-16,7-6-542 0,7 3 114 16,6-19 94-16</inkml:trace>
  <inkml:trace contextRef="#ctx0" brushRef="#br0" timeOffset="19928.27">53266 18218 29 0,'0'0'139'16,"-12"7"42"-16,12-6 11 0,0-1-6 0,0 0-10 15,-6 4-13-15,6-4-8 0,-2 5-6 16,2-5-6-16,0 0-6 0,0 0-8 15,0 0-8-15,0 0-9 0,0 0-7 16,0 0-7-16,0 0-4 0,0 0-4 0,18 4-1 16,-18-4-2-16,10-9 1 0,-1 9-1 15,3-4-1-15,9-4-3 0,-1-1-3 0,16-3-5 16,-1-3-4-16,6-1-5 0,17-9-4 16,10 3-5-16,0-9-5 0,5 5-5 15,3-4-3-15,5-2-4 0,4 0-3 16,72-32-3-16,-35 14-2 0,-21 6-2 0,66-22-1 15,1 1 0-15,5-7-1 0,13 4-1 16,77-19-2-16,-83 25-1 0,2-4-2 0,6-8-2 16,2 10-1-16,62-32-2 0,-78 39-2 15,-1-6-2-15,1-3-1 0,-5 12-1 16,-1-9-2-16,3 11 0 0,-38 7-1 0,38-8-2 16,1 0 1-16,4-1 0 0,-42 20 0 15,-22 2-1-15,67-21-1 0,-46 19-1 16,-26-2 0-16,-12 10-1 0,68-27 1 0,-41 8-1 15,-29 18 0-15,-16 0 0 0,-5-4 0 16,-4 5 0-16,-6-1 1 0,-12 9 0 16,-9 1 1-16,-5 5 1 0,-7 2 4 0,-9-2 6 15,-1 3 2-15,-3-1 2 0,-1 1-1 16,-3-3 0-16,3 6 0 0,-9-2-1 16,2 0-1-16,-2-2-1 0,1 9-2 15,-5-8-1-15,2-2-1 0,-2 11 0 0,-2 0-2 16,0-10-2-16,-2 3 0 0,2 2-2 15,0 5 0-15,-13-10 0 0,7 5-1 16,-2 0 0-16,2-3 0 0,-3 4 0 0,-3-5-1 16,4-3-1-16,-7-1-2 0,-3 6 0 15,3-6-1-15,-5 1 0 0,-1-3-3 16,0-6-2-16,-8 4 2 0,7 2-2 16,-5-2 2-16,0 1-1 0,4 1 1 0,2 3 1 15,1 3-1-15,-1-3 1 0,0 0 1 16,1 4-1-16,-1-5 0 0,0 5 0 0,7 0 1 15,-1 1-1-15,1-2 0 0,-1 1-1 16,3 4-1-16,4-5-1 0,2 9 0 16,-1-7 0-16,5 2 0 0,2 5 1 15,0 0 1-15,9-9 1 0,9 3-1 0,5 1 0 16,12-2 0-16,8-2 1 0,5 3 0 16,2-5-2-16,26 1 2 0,1 5 0 0,-9 0 1 15,-10-1 0-15,0 1 0 0,-3 5 0 16,5 0-2-16,25 5 1 0,-17-1 0 15,-10-2 1-15,-10 8-1 0,1 0 0 16,-7 2 1-16,-1 7 1 0,-10-6 0 0,-4 8 1 16,0 0 1-16,-13 8 0 0,-1-5 0 15,-7 5 0-15,-10-3 0 0,-3 22-1 16,-13 22-6-16,-9 3-15 0,0-6-21 16,-6 7-40-16,2-3-107 0,2-1-463 0,6 2 108 15,8-25 91-15</inkml:trace>
  <inkml:trace contextRef="#ctx0" brushRef="#br0" timeOffset="31824.43">18057 24768 105 0,'-18'7'217'0,"3"-3"42"0,5-4 19 0,-5 0-5 16,3 0-16-16,4 0-19 0,-5 0-21 16,13 0-20-16,-18 0-20 0,7 0-16 15,11 0-13-15,-18-4-9 0,11-3-8 0,3 5-5 16,-8 2-5-16,6-3-7 0,6 3-7 15,-13-5-11-15,11 5-9 0,2 0-9 0,-8-10-7 16,8 10-7-16,0 0-5 0,0 0-6 16,10-15-4-16,3 14-4 0,7-5-4 15,14-9-4-15,1 4-3 0,4-9-3 16,6 9-3-16,26-10-5 0,1 1 0 0,9-1-2 16,3 0-2-16,1 4-1 0,4-3-2 15,2 3-1-15,2-4-1 0,-2 8-2 16,-2-7-2-16,-2 8 1 0,4-1-2 0,-11-6-1 15,3 7 0-15,-7 2-2 0,-16-1 0 16,-6 9 0-16,-13-6 0 0,-10 4 2 16,0-2 1-16,-8 4 3 0,-2-5 8 15,-1 5 5-15,1 2 8 0,-9 0 5 16,-1-3 1-16,1-4-1 0,1 7-4 0,-5-1-4 16,2 1-9-16,-10 0-17 0,17 0-41 0,-9 1-28 15,-2 6-34-15,0-4-112 0,-1 18-484 16,-1-11 115-16,-2 2 97 0</inkml:trace>
  <inkml:trace contextRef="#ctx0" brushRef="#br0" timeOffset="36620.39">12811 20057 79 0,'0'0'174'0,"0"-8"33"16,0 8 4-16,0-5-9 0,0 5-14 15,0-8-16-15,0 8-15 0,0-7-13 0,0 7-11 16,0 0-3-16,0-6 0 0,0 6-3 16,0-10-3-16,0 10-5 0,0 0-6 15,-6-2-6-15,6 2-7 0,0-7-7 16,0 7-8-16,0 0-8 0,0 0-8 0,0 0-7 16,0-12-6-16,0 12-5 0,0 0-5 15,-6-1-4-15,6 1-2 0,0 0-3 16,0 0 0-16,0 0-2 0,-2-11 1 15,2 11 0-15,0 0 0 0,0 0-1 0,0 0-2 16,0 0-1-16,0 0-1 0,0 0 0 16,0 0-3-16,-4-9-2 0,4 9 0 0,0 0-2 15,0 0-1-15,0 0 1 0,-2-1 0 16,2 1 1-16,0 0-1 0,0 0 1 0,0 0-2 16,-7-10-2-16,7 10-2 0,0 0-1 15,0 0-3-15,0 0 0 0,0 0-2 16,-2-3 1-16,2 3-1 0,0 0 1 15,0 0 0-15,0 0 0 0,-6-6 0 0,6 6 0 16,0 0 0-16,0 0 2 0,0 0 0 16,-4-2 0-16,4 2 1 0,0 0-2 15,-2-10 0-15,2 10-1 0,0 0-1 16,0 0-2-16,0 0-1 0,0-1-1 0,0 1-2 16,0 0 1-16,0 0-1 0,0 0-1 15,-6-9-1-15,6 9-1 0,0 0-1 16,0 0 0-16,0 0 0 0,0 0 0 0,0 0 0 15,0 0 0-15,-7-4 0 0,7 4 0 16,0 0 1-16,0 0 2 0,0 0 0 16,0 0 1-16,0 0 0 0,0 0 0 0,0 0-1 15,0 0-1-15,0 0 0 0,-2-8-1 16,2 8 0-16,0 0 0 0,0 0-1 0,0 0 0 16,0 0 0-16,0 0 0 0,0 0-1 15,0 0 0-15,0 0-1 0,0 0 1 16,0 0-1-16,0 0-1 0,-12 0 0 15,12 0 0-15,0 0-1 0,0 0-3 0,-12 8 0 16,7-4-1-16,-1 1 0 0,-2 0 0 16,2 5-2-16,-7 1 0 0,-1 0 0 15,1 9 0-15,-1-7 1 0,6 0-1 0,-11 3 1 16,5 0 0-16,3 5 1 0,-7-5-2 16,-3 9 2-16,0-3-2 0,1 10 3 15,3-5 0-15,-3-1 0 0,-1 6-2 16,2 2 3-16,3-2-1 0,1 1 0 0,-5 8 1 15,1-7-1-15,5 7 0 0,-1 0 1 0,1 1-2 16,1-5 1-16,-1 11-1 0,5-11 0 16,3 5 0-16,-2 3 2 0,2-3-3 15,0 0 2-15,3-6 0 0,3 12-2 16,-4-15 2-16,4 2 0 0,4 9 0 0,-1 5 0 16,3-11 1-16,-4 10 0 0,4-6 0 15,0 5 1-15,2-3-1 0,5 1 1 16,-7 4-1-16,9-4-1 0,-1 29 1 0,1-20-1 15,-1 0 0-15,5 11-1 0,1-11-2 16,-9-9 1-16,7-3 1 0,-3 0-3 16,1 0 2-16,1-5-1 0,-1 2 2 15,3-5 1-15,4 3-1 0,-9-5 1 0,7 1-1 16,-1-5 0-16,1-1 2 0,0-4 0 16,-1-3 1-16,1-6-1 0,-11-2 1 0,11-5 1 15,0 2 0-15,-1-5 0 0,1-1 1 16,6-3-1-16,0-3 1 0,-4-1-1 15,12-7 0-15,4-6 0 0,-8 3 1 16,8-6-1-16,-4-3 1 0,17-8-1 0,-11 1 1 16,-1-3 0-16,9-2 0 0,-5-6 0 15,-3 8 0-15,0-5 1 0,1-10 0 0,-13 6 1 16,4 9 1-16,-11 1 1 16,-1-2 0-16,14-19 1 0,-8 8 0 0,-6-2 3 15,-1 11-1-15,-9-8 1 0,3 3 2 16,5-2-1-16,-7 1 1 0,-3 5 0 0,5-10-1 15,-8 1 0-15,3 2 0 0,-3 2 0 16,0-3 1-16,0-5 0 0,-4 5 0 16,4-1 1-16,-6-3-1 0,0 2 0 15,-6-6-1-15,4 0 0 0,-10-24 0 0,3 2-1 16,-3-8-1-16,-9 6-1 0,7 3-1 16,-9-5 0-16,-4-4 1 0,0 8 0 0,-2-2 1 15,-4 3 1-15,4 7-1 0,-6-4-2 16,-4 16-2-16,8-5-13 0,2 14-22 15,8 13-27-15,7 7-49 0,-5 1-61 16,7 9-493-16,2-1 110 0,-3 2 92 0</inkml:trace>
  <inkml:trace contextRef="#ctx0" brushRef="#br0" timeOffset="46717.05">17987 21613 171 0,'6'-7'254'0,"-6"7"30"0,6-9 0 15,-4 5-14-15,-2-4-21 0,7 4-20 0,-1-5-20 16,-6-3-18-16,0 3-13 0,2 2-14 16,0-5-12-16,2-1-10 0,-2 1-11 15,2-8-10-15,-4-1-10 0,6 9-10 16,-6-8-8-16,0 9-9 0,0 0-6 0,3-2-9 16,-3 5-8-16,0-5-7 0,0 6-6 15,2 1-7-15,-2-4-5 0,0 1-5 0,0 1-4 16,0 4-2-16,0 4-4 0,0-9-2 15,0 9 2-15,0 0-3 0,0 0-1 16,0 21-2-16,-2-2 0 0,2 7-2 16,-3 3-1-16,3 12-1 0,-6 4 0 15,0-2-1-15,2 1-1 0,2 9-1 0,0-8 0 16,-4 1-1-16,-1 4-1 0,5-5 0 16,-2-8 1-16,2-4 0 0,2-8 1 0,0 6 0 15,-6-9-1-15,2 3 0 0,4-4 0 16,0-5 0-16,-2 0 0 0,2-5 0 0,0 1 0 15,0 2-1-15,0-7-1 0,-2 1 0 16,4 4 0-16,-2-3-1 0,2 2 1 16,2-1-1-16,2-1 0 0,-6-2-1 15,6-1 0-15,-2 8 0 0,7-9 0 0,-7 1 0 16,12 1 0-16,-1 8 0 0,-1-9 0 16,1 3 1-16,6-5-1 0,-1 8-1 0,1-7 0 15,0-3 1-15,-1 7 2 0,1-5-2 16,4-1 0-16,-1 2-1 0,5-1 0 15,-2 1 0-15,2-1-1 0,0-4 0 16,4 3 1-16,13 6-1 0,-7-9 0 0,-2 0 0 16,5 3 0-16,-3 3 1 0,2-4-1 15,-4-2 0-15,7 0 1 0,1 5 1 0,-3-1 2 16,-3-4 0-16,2 0 0 0,5 0 1 16,-3 0 2-16,5 0-1 0,-5 4 2 0,7-4 1 15,-3 0 1-15,3-4 1 0,-1 4 0 16,5 0 1-16,-4-4 1 0,6-1 0 15,-5 3 0-15,1-4 1 0,4 3 0 16,-7-1 2-16,7-4 0 0,-10 4-2 0,7-1 0 16,-5 1 0-16,-3-4 0 0,7 8-1 15,-9-9-2-15,1 5 0 0,-1 4-2 16,3-2-2-16,-5-3 1 0,-4 5-1 0,-4-4-1 16,-2-1-1-16,0 5-1 0,0-3-1 15,2 3 0-15,-6 0 0 0,2 0 0 16,-2 0-1-16,-2 0 0 0,6-4-1 0,-2 4 0 15,-6 0 0-15,3 0 0 0,-3 0 0 16,4-5 0-16,0 5 0 0,-6 0-1 16,-1 0 0-16,1 0-1 0,-11-4 1 15,5 4-1-15,1 0 0 0,-1 0 0 0,-1 0 0 16,1 4-1-16,-3-4 0 0,3 0 1 16,-1 5 0-16,0-5-2 0,-1 0 2 0,-3 0 0 15,9 0 0-15,-9 4 0 0,7-4 1 16,-3 0-1-16,-4 0 0 0,5 3-1 15,-1-3 1-15,-3 5 0 0,3-5 0 0,-1 4 0 16,-3-4 0-16,2 0 0 0,3 5 1 16,-3-5-1-16,3 2 0 0,-1-2 0 15,7 0 0-15,2 4 1 0,-3 1-1 0,7-1 0 16,0-4 0-16,-6 0 0 0,3 8 0 16,1-4-1-16,-2-4 1 0,4 5 0 15,0-1 0-15,-5-4 0 0,5 3 0 0,0-3 0 16,2 5 1-16,-8-1-1 0,10-4 1 15,-6 3 0-15,2 3 1 0,-3-4-1 16,9-2 0-16,-4 0 0 0,4 5-1 0,-4-5 1 16,4 4-1-16,-2-4 0 0,2 0 0 15,11 0 1-15,-9 0 0 0,-2 0-1 0,2 4 0 16,-8-4 0-16,4 0 1 0,-2 0-1 16,4 0 1-16,0 5 0 0,-4-5 0 15,-2 0 0-15,2 0 0 0,0 0-1 16,4 0 1-16,-6 0-1 0,2 0 0 0,-2 0 1 15,-5 0 0-15,5 0-1 0,-4-5 0 16,-2 5 1-16,-1 0 0 0,1 0 1 0,-9 0-1 16,-1 0 0-16,3 0 0 0,5 0 0 15,-11 0 0-15,7 0 0 0,-3 0 0 16,0 0 0-16,3 0 0 0,-1 0-1 16,1 0 0-16,-3 0 0 0,5 0 0 0,-3 0 0 15,11 5 0-15,-2-5 1 0,4 0-1 16,-5 0 0-16,5 3 0 0,0-3-1 15,2 0 1-15,2 0 0 0,-4 4 1 0,6-4-1 16,-2 0 1-16,21 5 0 0,-3-5 1 16,1-5 0-16,-1 5 0 0,5-4-1 0,-2 4-1 15,2 0 0-15,-3-8 0 0,-1 4 0 16,33-5 0-16,-15 7 0 0,8-7 0 16,-12 0 0-16,-8 2-1 0,-2 2 0 15,-5-4 1-15,3 2 0 0,-2-2 0 0,24 2 0 16,-12-5-1-16,-10-1 1 0,-5 7 0 0,7-5 0 15,-13 7 0-15,5-7 2 0,4 4-1 16,-5-7 0-16,1 2 0 0,-1 11 0 16,-2-13 0-16,1 9 0 0,1-6-1 15,-1 2 0-15,-3 2 0 0,0-1-1 16,1 0-2-16,-11-2 2 0,-2 7-3 0,-2-4-2 16,-1 7 1-16,7-4 2 0,-12-2 0 15,4 4 0-15,0 2 1 0,-5-4 0 16,-3-1 1-16,2 5 0 0,-5 0 1 0,-6-4 2 15,5-1 0-15,-3 5 2 0,0-3 1 16,-1 3 4-16,-1 0 4 0,2-9 0 16,1 5 1-16,3-3-1 0,-2-9-2 15,1-2 0-15,-5 5-1 0,0-13-1 0,11-11 0 16,-13-5-1-16,2 0 0 0,3-36-1 0,-1-2-1 16,-4-9-1-16,-6 1-2 0,0-7-11 15,-6 7-29-15,0 2-17 0,-2 2-17 16,1 19-17-16,1 10-30 0,-2 14-111 0,2 9-483 15,0 6 119-15,-3 5 98 0</inkml:trace>
  <inkml:trace contextRef="#ctx0" brushRef="#br0" timeOffset="60612.24">16778 32401 34 0,'-15'0'89'16,"15"0"33"-16,-12 3 30 0,12-3 28 0,-13 0 24 16,13 0 5-16,-8 2-6 0,8-2-11 15,-8 0-14-15,8 0-14 0,0 0-15 16,-15 0-14-16,15 0-13 0,0 0-11 0,-10 0-12 15,10 0-10-15,-2 8-8 0,2-8-9 16,0 0-6-16,0 0-3 0,0 0-4 16,0 0-3-16,0 0-2 0,0 0-3 15,0 0-3-15,0 0-4 0,0 0-4 0,0 0-3 16,0 0-4-16,0 0-3 0,0 0-2 16,0 0-2-16,0 0-3 0,0 0-1 0,0 0-1 15,0 0-1-15,0 0-1 0,23-10-1 16,-23 10-1-16,12-3 0 0,-12 3-1 15,15 0-1-15,-3 0 0 0,-12 0 0 0,15-6-1 16,-3 6-1-16,-2-2-1 0,9 2 0 16,2-3 0-16,-1-6-1 0,9 9 0 15,-6-12-1-15,16 5-1 0,-2 2 1 16,5-4-2-16,-1-2 0 0,0 2-1 16,1 6 1-16,1-13-1 0,1 11-1 0,1-4-1 15,-2 8 0-15,5-9 2 0,-3 1-1 16,3 7 1-16,6-8 0 0,-9 1 0 0,9 8-1 15,-2-6 0-15,1 2-1 0,1 5 0 16,-2-10-1-16,1 10-1 0,-1-3 1 16,-2-3-1-16,1 4 1 0,-5 2-2 15,-1-7-1-15,-1 4 2 0,-9 0 0 0,-2 3 0 16,-4-6 1-16,-6 6 2 0,4-1 2 16,-1 1 1-16,-5 0 0 0,-6 0 0 15,1-4 0-15,-3 4-1 0,3-7-2 16,-10 7 0-16,9 0-1 0,-15 0-4 0,20 7-18 15,-13-7-25-15,5 4-43 0,-4 3-69 0,11 6-425 16,-9-5 96-16,3-3 81 0</inkml:trace>
  <inkml:trace contextRef="#ctx0" brushRef="#br0" timeOffset="63078.37">26567 31961 59 0,'39'-49'171'15,"9"3"46"-15,-19 13 14 0,2 0-5 16,0 0-12-16,10-7-18 0,-4 4-16 0,-4 6-17 15,-10 8-16-15,6-9-14 0,0 9-10 16,-4-9-8-16,-3 9-5 0,5-3-4 16,-4-3-5-16,-2 3-5 0,-3-7-4 15,3 2-5-15,-6-2-4 0,-1 0-5 0,-2-3-4 16,-3 3-5-16,-3-1-5 0,-4 2-3 16,2-1-4-16,-4 0-4 0,-6-10-3 15,0-3-4-15,-1 3-2 0,-1-1-3 16,-6 0-3-16,1-3-3 0,-5-23-2 0,1 16-2 15,3 7-2-15,-1 5-1 0,1-2-2 16,-1 8-1-16,-3-9 0 0,-1 7 0 0,9 2-2 16,-9-3-2-16,3 2 0 0,-3 0-1 15,-2 4-1-15,5 1-1 0,-9-2-2 16,2-2-1-16,1 2 0 0,-20-9-2 16,7 1-1-16,0 11-2 0,-13-3-2 0,5 2 0 15,-3 14-2-15,-13-9 0 0,7 11-1 16,0 4-1-16,5 5 0 0,-3 2-1 15,-6 4-1-15,-22 10 0 0,-5 1 0 16,4-1 0-16,-3 2 0 0,1 8 1 0,1-4-1 16,-1 5 0-16,2 4 0 0,3-7 0 15,-1 8-1-15,5 3-1 0,-8 3 0 0,3 0 0 16,1 4 0-16,3-3-1 0,-3 7 1 16,5 0-1-16,1 1 1 0,0 4-2 15,0 3 2-15,1-4-2 0,5 5 2 16,-2-1 0-16,2 0-2 0,6 4 2 0,-4-6 0 15,4 3-1-15,-2 3 1 0,9-4-1 16,-5 3-3-16,2 1 1 0,5-4 0 16,-1 5 0-16,0 0-2 0,3-2 2 15,3 2-2-15,3-4 1 0,0 12-2 0,1-7 2 16,3 2-2-16,8 7-1 0,-10 1 1 16,10-2-1-16,0-4-1 0,4 5-2 0,9-11-2 15,1 1 0-15,3-9 2 0,4 10-3 16,1-9 2-16,1 38 2 0,4-16 0 15,2-4-2-15,2-8 3 0,2 23 3 0,5 4-2 16,-1-7-1-16,11 2 0 0,-5-10 4 16,7 3-3-16,-1-5 1 0,9 1 2 15,0-3 0-15,4 2 1 0,9-10 2 16,3-2-2-16,9 0 3 0,10-8 0 16,0-5 0-16,10-6 0 0,9-12 0 0,8 1 2 15,-4-5 0-15,16-15 0 0,5 1 0 16,7-11 0-16,102-23 0 0,-14-2 0 0,-2-10 1 15,-17-11 0-15,-5-4-1 0,-9-7 0 16,-3-9 1-16,-8-5-1 0,-4-16 1 16,-2-6 1-16,42-53 1 0,-67 38-1 0,4-12-1 15,-8-3 0-15,39-54 0 0,-63 49 0 16,-11 3-1-16,-27 22 0 0,-15 14-1 16,-16 10 0-16,-2-1 0 0,-17-7-7 15,-7 7-16-15,-16 5-22 0,-14 5-62 0,-16 14-509 16,-19 6 102-16,-10 15 86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48:56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26019 18885 159 0,'-6'-4'225'0,"4"-3"21"0,-4 2-3 0,0 0-13 16,3 0-18-16,-1 0-19 0,4-6-18 15,0 11-18-15,0-11-16 0,4 7-14 16,-4-3-12-16,3 2-7 0,-1-2-2 0,2-1 1 15,-4 0 0-15,6-5 1 0,-6 7-2 16,2-3-4-16,0 0-5 0,2-3-7 0,-2 8-8 16,2-4-7-16,3-1-8 0,-7 5-6 15,2-1-4-15,-2 5-4 0,2-2-3 0,-2 2-4 16,0 0-2-16,10 11-4 0,-4 1-2 16,-6-3-4-16,2 3-1 0,0 8-4 15,3 5-1-15,-5 2-3 0,2 4-2 16,-2-5-2-16,0 6-1 0,0 0-2 15,-2 1-1-15,2 12-2 0,-5-4-1 0,3-3-2 16,2-7 0-16,-2-4-3 0,2 5 0 16,0-7 1-16,0 1 2 0,0-3 2 15,2-4 3-15,-2-3 0 0,2 4 0 0,-2-8 0 16,5 0 1-16,-3 2-2 0,2-3-2 16,-2-3-1-16,4 0-1 0,-4 5-1 0,2-5-1 15,2 3-1-15,-4-6 0 0,5 3 0 16,-1 0-1-16,2-5 1 0,0 7 0 15,1-10-1-15,3 8 0 0,7-8-1 0,1 3 0 16,-3-3-1-16,10 0 0 0,-4 0-1 16,5 0-1-16,-1-3 1 0,2 0-1 15,17-2-1-15,-5-8 2 0,0 5 0 0,9-5 1 16,20 2 0-16,-4-10 0 0,3 9 0 16,1-8 0-16,-10 8-1 0,6-3 0 15,8-1 1-15,-18 4 0 0,-6-2 0 0,-3 8 0 16,26-7 0-16,-11 0 2 0,-9 5-1 15,-3 6-1-15,31-7-1 0,-25 1 0 0,3-1-1 16,-9 5 0-16,4 4-1 0,-5-3 1 16,7-2 0-16,-6 5 1 0,6-4 2 15,-5 4 1-15,9-4 1 0,-8 4 1 0,4 0-1 16,33-5 0-16,-7 5 1 0,-9 0-1 16,-9 0-1-16,18 0-1 0,1-2 0 15,-11 2-1-15,-10 0 0 0,25 0 0 16,-16-6 1-16,-7 6-1 0,18 0 0 0,-1-3-1 15,-7 3 1-15,9-4 0 0,2-2-1 16,-1 6-1-16,5-6 0 0,-4 1 0 16,0 1-1-16,4-1 0 0,-5 2 1 0,1-1-1 15,-2-1-1-15,0-6 0 0,-17 11 0 16,-4 0 1-16,20-4 1 0,-15-1 0 16,-8 5 1-16,-7 0 0 0,0 0 0 0,-3 0 0 15,-5 5 0-15,-5-5-1 0,-8 0 0 16,-4 0-1-16,0 4 0 0,-4-8 1 0,-5 4 0 15,3 0 2-15,-7 0 2 0,1 0 1 16,-5 0 1-16,7 0 2 0,-7 4-1 16,9-8-1-16,-11 4 0 0,4 0-1 15,-1 4 0-15,1-4 1 0,-4 0 1 0,3 0 5 16,-3 0 6-16,2 0 6 0,-10 0 2 16,11 0-1-16,-11 0-2 0,10-4-1 0,-10 4-2 15,0-7-1-15,0 7-1 0,-8-10-1 16,1 5-1-16,1-6 0 0,2 5-2 15,-10-8-1-15,-3 2 1 0,3-3 1 0,-9-6 2 16,0-6 0-16,2-3-2 0,1-2-2 16,-5-1-1-16,2-3-1 0,5-1-1 15,-13-19 0-15,8 12-2 0,4-1-1 16,5 4-1-16,1 7-1 0,3-3-3 0,0 3 1 16,2 2 0-16,1 5-10 0,1 6-30 15,0-1-33-15,-2 3-42 0,1-2-73 16,3 9-13-16,-6 1-621 0,4 0 136 0,2 1 113 15</inkml:trace>
  <inkml:trace contextRef="#ctx0" brushRef="#br0" timeOffset="8734.67">33349 18643 47 0,'-4'-5'176'0,"-7"0"53"15,3-5 17-15,6 0-1 0,-10 9-13 0,5-9-14 16,5 3-12-16,-8 4-10 0,2-8-10 16,6 5-11-16,-5 2-10 0,1-5-9 15,6 9-10-15,-8-8-11 0,4 3-10 0,2-3-10 16,-4 8-10-16,3-6-11 0,3 6-9 16,-6-5-8-16,6 5-8 0,0 0-7 15,0 0-5-15,0 0-5 0,0 0-5 0,0 0-4 16,0 0-4-16,13 19-4 0,-5-6-3 15,0 0-3-15,5-2-3 0,-3 10-3 16,2-11-2-16,1 11-2 0,1 1-2 16,1-3-1-16,3 5-1 0,1 5 0 0,6-5-1 15,-5 5-1-15,1-5 0 0,2 5-2 0,-3-3 0 16,3 0-1-16,4-3 1 0,0 2 0 16,-4-1-1-16,8-7 1 0,4-1-1 15,-10 0 0-15,10 0-1 0,-4-7 0 0,-2-8 0 16,12 10-1-16,-12-6-1 0,4-1 0 15,-8-3 0-15,6-1 0 0,-6 0-1 16,4-1-1-16,-3-3 0 0,3-1 0 16,-4 5 0-16,2-11 0 0,-6 10 0 0,1 1 1 15,-5-9 2-15,2 9 1 0,-5-12 0 16,1 8 0-16,-3-5-1 0,0 7-1 16,-1-3 0-16,3-8 0 0,1 5-2 0,1-4-1 15,3-1 0-15,6-7-1 0,1-1 0 16,-1 3 0-16,2-3-1 0,2 1 0 15,-8 3-1-15,4 1 0 0,-15 6 0 0,11-3-1 16,-3 0-1-16,-1 2 1 0,1 3 0 16,3 0-1-16,-5-1 1 0,5 0-1 15,-2 6 0-15,1-6 0 0,1 0 0 0,2 7 0 16,-3 2 1-16,7-9 0 0,-4 9 0 16,4-3-1-16,0 3 1 0,-2-4-1 15,6 4 0-15,-7 0 0 0,3 4 0 0,2-1 1 16,2-3 0-16,-6 9 0 0,14-2 0 15,-4 6 0-15,-1-1 1 0,1 0 0 16,-6 6 0-16,-2-7-1 0,-5 0 0 0,-1 2 1 16,-5-6 0-16,3 5 1 0,-4-2 1 15,-1-5 2-15,-2 6 3 0,-3-5 4 0,-1-2 1 16,2 6 1-16,-8-3 1 0,5-3-1 16,-5 4 0-16,8-5-2 0,-10 6 0 15,2-6 0-15,0 2-1 0,2-1 0 16,-2 5-1-16,-2-9-1 0,4 8 0 0,-4-8-1 15,0 4-1-15,0-4 1 0,0 0 1 16,0 0 1-16,0 0 2 0,-10 9 1 0,10-9 1 16,0 0-1-16,0 0-1 0,-2 2-2 15,2-2-1-15,0 0-1 0,0 0 0 16,0 0-1-16,0 0-1 0,21-20 0 16,-13 17 0-16,11-10-2 0,-3 2 0 0,-1-1-1 15,-1-4 0-15,7 6-1 0,-1 0 0 16,-1-2 0-16,2-2-1 0,8-3 0 15,-1 7-1-15,-1-2 2 0,6-1-1 0,-4 2-1 16,-6 2 1-16,4-3 0 0,-4 3-1 16,4 6-1-16,12-6 0 0,-4 5 1 15,-6-3-1-15,2 7 1 0,-4-4 0 0,14-1 0 16,-2 5 0-16,-14 0-1 0,6 5 1 16,-2-1 0-16,0-4 0 0,0 2-1 15,0 7 1-15,-2-9 0 0,14 9 0 0,-8-6 1 16,-4 6 0-16,-2-9-1 0,-2 9 0 15,0-6 0-15,2-3 0 0,-7 0 1 16,-1 5 1-16,2-5 2 0,-1-5 2 0,1 2 3 16,4-6 0-16,6-12 0 0,-2 1 2 15,4-7 1-15,14-11 0 0,-10-5-1 16,3 2 1-16,-13 5-2 0,-5 6-6 0,1-2-26 16,-9 0-41-16,7 7-40 0,0-9-103 15,-9 14-527-15,-6-1 122 0,-3 0 102 16</inkml:trace>
  <inkml:trace contextRef="#ctx0" brushRef="#br0" timeOffset="12893.97">31505 16949 140 0,'0'6'221'0,"0"-6"25"0,0 0 2 16,0 0-11-16,-8 5-14 0,8-5-16 0,0 0-14 15,0 0-11-15,0 0-11 0,-9 0-8 16,9 0-7-16,0 0-8 0,0 0-7 15,0 0-8-15,0 0-9 0,-14-11-10 16,14 11-8-16,-4 0-8 0,4 0-8 0,-2-12-8 16,2 12-6-16,0-8-7 0,2 3-6 15,2-6-6-15,-2 2-5 0,8-11-5 16,-1 7-3-16,1-8-2 0,11-11-4 0,-3 1-2 16,9 0-2-16,8-22-2 0,0 6-2 15,1-4-3-15,5 4-1 0,-6-2-2 0,-4 4-2 16,0 12-2-16,-8-1-1 0,14-16-1 15,-6 14 0-15,-6 4-2 0,-5 2 0 16,-1 4-1-16,2-1-1 0,-5 5-2 16,-1 0-1-16,-3 8-1 0,3-3 0 0,-1-3-1 15,-2-2-2-15,3 7 0 0,4-13 0 16,-5 7-1-16,0-3-1 0,1 3 0 0,-3 7 0 16,-1-4 0-16,-1-3 0 0,-2 11 1 15,1-6 0-15,-3 0-1 0,0 4-1 16,-4 3 0-16,2-3-1 0,-2-1 0 15,-2 6-2-15,0-6 1 0,0 6-1 16,0 1 1-16,0-5-1 0,-2 1-1 0,2 0 1 16,-4 1-3-16,2-3 2 0,-2 11 1 0,0-8 0 15,0-2 0-15,-3 0 0 0,1 0-4 16,2 1 3-16,-2 5 1 0,-5-12 0 16,1 8 1-16,2-6 3 0,-5 3 1 15,5 3 2-15,2 0 2 0,-4-3-1 0,6 4 1 16,-3 5 0-16,-1-6-1 0,2 1-1 15,0 0-1-15,-1 3 0 0,1-7-1 16,0 11 0-16,0-7-1 0,2 2-2 0,0 1 0 16,-3-2 0-16,3 2 1 0,-2-4 0 15,2 9-1-15,-2-7 0 0,2 2 0 16,-3 0 1-16,3 0 0 0,0 0 0 16,-2 0 0-16,6 5-1 0,-10-11 0 0,8 11 0 15,2 0-1-15,-3-6-1 0,-7 1 0 0,10 5 0 16,-2-5-1-16,2 5 0 0,-6-6-2 15,6 6 0-15,-2-2-1 16,2 2 2-16,-11-3-2 0,11 3 2 0,0 0-1 0,0 0-1 16,-4-5 2-16,4 5 0 0,0 0-5 15,0 0 6-15,0 0-1 0,0 0 0 16,-16 10 1-16,14-4-2 0,-4 4-1 16,3-4 3-16,-1 3 1 0,-4-2-1 0,6-2 1 15,-4 5 0-15,2-5 0 0,4 2-1 16,-9 2 1-16,7-4 0 0,-2 2-1 15,2-2 1-15,-2 1 0 0,0 3 0 0,0-4 0 16,-2 2 0-16,3-2 0 0,-1 3 0 16,4-2 0-16,-4-4 1 0,0 7-1 0,2-6-1 15,-2 1-1-15,2 0-1 0,2-4-2 16,-2 9-1-16,2-9-2 0,0 8 1 16,-6-4-1-16,6-4 0 0,0 0-1 15,-7 4 1-15,7-4-1 0,0 8 1 0,0-8 0 16,0 0 1-16,0 0 1 0,0 0 0 0,0 0 0 15,0 0 1-15,0 0 0 0,0 0 1 16,0 0 0-16,31-12 0 0,-18 3-1 16,5-3-4-16,3 1 2 0,4-6-3 15,6-3-3-15,0 4 2 0,-2-5-1 16,4 0-1-16,0 1 0 0,-4 3-1 0,4-1 2 16,-4-3 0-16,-6 9-1 0,-3 5 0 15,-1-6 2-15,-5 5 2 0,-3 0 7 16,1 3 3-16,0-1 3 0,-3 0 1 0,-3 3 0 15,2-3-1-15,-2 6-1 0,-4-2 0 16,-2 2 0-16,15 0 0 0,-9 2 0 16,-2 7-1-16,2 3 0 0,-3 1 1 15,-1 8 0-15,2 7 0 0,-2-3 0 0,2 7 0 16,0 11-1-16,-4-11 0 0,0 1 0 0,4 0 3 16,-4 8 2-16,2 2 0 0,2-1 0 15,-4 1 1-15,0-2-2 0,0-4-15 16,2 5-54-16,-2-3-98 0,9 1-539 15,-9-8 116-15,6-12 98 0</inkml:trace>
  <inkml:trace contextRef="#ctx0" brushRef="#br0" timeOffset="16277.02">33030 14800 104 0,'0'-12'230'0,"0"-3"48"0,0-4 13 16,0-1-6-16,-4-1-13 0,2-2-15 0,-4 2-16 15,4 0-17-15,2-3-16 0,-6 6-14 16,2-3-15-16,2 10-17 0,-3-4-16 0,3 4-16 16,0 3-13-16,2-5-13 0,0 7-11 15,0 6-9-15,0 0-7 0,0 0-7 16,0 0-8-16,0 0-5 0,0 0-6 15,0 0-5-15,0 24-4 0,0-11-4 0,2-3-5 16,5 14-3-16,-5-4-3 0,8 1-3 16,-2 0-3-16,3 3-2 0,1 5-1 15,7-2-1-15,-3 2-2 0,5-4-2 16,-1 2 0-16,1 0-2 0,-2-6 0 0,-5 0-1 16,1-10-2-16,-5 10 0 0,2-9-1 15,1 0 0-15,-3-4-1 0,0 5-1 0,-1-8 1 16,3-2-1-16,-4-3 0 0,5 0-2 15,3-8 0-15,3-5-1 0,-9-7-1 16,21-4-1-16,-6-7 0 0,10-22 0 16,-8 12 0-16,-2-4 1 0,-6 12 0 0,-3-3 0 15,-6 8 2-15,1 2 1 0,-7 5 1 16,0-1-1-16,-2 7 0 0,-4-4-1 0,2 6 0 16,-4 0-1-16,2 6 0 0,0-2-2 15,2 1-1-15,-6-1-1 0,-1 9 2 16,7 0-2-16,-8-3 0 0,8 3 1 15,0 0 0-15,-19 15-1 0,17-6 0 0,-8 8-1 16,6-3 2-16,0 12-1 0,2-5 0 16,2 4 1-16,-11 0-1 0,22-1 1 15,-11-3 0-15,2 5 1 0,4-3-1 0,-4 1 1 16,13-3 0-16,1 0 1 0,-6 0 1 16,5-6-2-16,10 7-6 0,-3-5-9 15,-1-1-7-15,12-2-10 0,-4 1-6 0,0-3-13 16,-6-3-20-16,2-1-46 0,1-1-11 15,-1 1-523-15,0-8 109 0,-2 5 91 16</inkml:trace>
  <inkml:trace contextRef="#ctx0" brushRef="#br0" timeOffset="16992.86">34087 14713 11 0,'-21'-2'214'0,"7"-8"81"16,-1-1 27-16,1-1-3 0,1 3-16 0,1-6-24 15,4-2-24-15,-5 1-22 0,13 1-19 16,-2-11-14-16,2 5-13 0,0-4-10 16,2-1-11-16,8 2-12 0,-7-5-12 15,15-7-12-15,-10 3-11 0,9 6-12 16,-3 0-10-16,-1 6-10 0,1 1-9 0,-1 4-9 16,1 2-11-16,-1 11-9 0,-3-6-8 0,0 14-5 15,-2-1-6-15,5 4-2 0,-9 6-4 16,2 12-3-16,0 0-3 0,-1 1-1 15,-3 0-2-15,0 6-2 0,2-1-1 16,-4-2-2-16,0-3-1 0,0 2-1 16,2-7-2-16,-2 4-1 0,4-5 0 0,-2-3-1 15,4 3 0-15,0-8 0 0,5 3 0 16,-1-9-1-16,7 2-2 0,1 0-4 0,5-7-4 16,0-2-1-16,8 0 1 0,-8 0-1 15,3 0-1-15,5 0 2 0,-6 0 0 16,2 0 0-16,-4 10 2 0,0-8 1 0,16 12 0 15,-8 1 1-15,0 3 0 0,4 1-2 16,-10 7-3-16,8 0-1 0,-6 2 0 0,14 17-2 16,-12-3 1-16,-6-7 2 15,2 3 0-15,-15-4 2 0,4 2 4 0,3 5 3 16,-17 3 3-16,2-2 3 0,-4 3 4 0,2-6 4 16,-13 2 6-16,5-1 5 15,-8-3 8-15,1 0 6 0,1-10 5 0,-1 0 2 16,-1-6-2-16,1-1-3 0,-3-3-1 15,1-3 1-15,-2-3 1 0,-1-4 0 16,-1-3-2-16,5-4-1 0,-3 0-3 0,-2-8-3 16,1 5-3-16,3-8-4 0,-1-8-10 15,5 6-10-15,3-8-13 0,4-5-19 0,4-1-15 16,4-4-18-16,10-11-22 0,13-31-21 16,8 0-27-16,10 4-29 0,5-8 31 15,6 7-616-15,39-58 124 0,-25 36 103 0</inkml:trace>
  <inkml:trace contextRef="#ctx0" brushRef="#br0" timeOffset="18059.08">35482 14319 108 0,'4'8'237'0,"2"-8"44"0,-6 0 7 0,11 5-11 16,-7-5-19-16,-4 0-20 0,31-13-20 0,-11 1-20 15,5-8-17-15,8-6-15 0,15-18-13 16,-5-1-10-16,1-8-14 0,5-1-10 15,-1-8-9-15,-1 3-9 0,1-13-7 0,-3 0-8 16,1-5-9-16,-5-9-7 0,-6-1-7 16,0 1-5-16,1 1-4 0,-8-3-2 15,-1 13 0-15,-6-4 1 0,-4 5 2 0,-3 2-1 16,-6 16-2-16,-2 12-4 0,1 3-2 16,-3 9-5-16,-4 11-7 0,-4-1-8 15,4 1-6-15,-7 10-4 0,1 2-3 0,-2-3-3 16,0 12-3-16,-5-4-1 0,-1 8-1 15,-7 4-2-15,-8 6 0 0,0 17-1 16,-12 11 0-16,2 10-1 0,4 3 0 0,10 12 0 16,-6 7 0-16,10 3 1 0,7 4 0 15,-1 7-1-15,9 0-1 0,2 9-4 16,8 0-4-16,6-5-2 0,7-4-7 0,8-10 1 16,-1-4-2-16,9-2 2 0,5-14 1 15,1-15 5-15,-2-3 2 0,-2-18 2 16,-2-6 3-16,3-9 5 0,-3 2 4 0,-4-5 4 15,-7-4 4-15,3-4 2 0,-4 3 3 16,-1-7 2-16,-9 1-2 0,-3 1-4 16,-2-4-3-16,-6 1-4 0,0 3-3 0,-6-9-5 15,-8 10-1-15,-3-8-2 0,-2-1 1 16,-3 2 1-16,-5-2-1 0,-4-3 1 16,4 6 1-16,2-2 0 0,4 1 0 15,3 3 1-15,-1-2 1 0,1 3 2 0,1-5 0 16,5 1-1-16,1 2 0 0,-1-2 0 15,6-1-2-15,4 6 0 0,-2-6 1 0,8 1 0 16,0-5-2-16,8-3 1 0,9-2 0 16,6 0 1-16,2-3-1 0,6 3-1 15,21-11 1-15,-9 13-1 0,-10 1-1 16,5 9 1-16,-3-1-1 0,-2 2-1 0,3 7 1 16,-12-1-1-16,1 3 1 0,-2 0 0 15,0 3 1-15,-2-1-1 0,0 6 1 0,-5-7 1 16,1 11-1-16,0-3 0 0,-5-3 1 15,3 0-1-15,-5 6 1 0,-3-5 2 16,1-2 5-16,-4 0 9 0,3-2 4 0,-7-3 1 16,2 9 0-16,-2-5-2 0,-4-4-1 15,0 0-1-15,2 5-2 0,-2-5-2 16,0 0 0-16,0 0-3 0,0 0 0 0,0 0-1 16,0 0-2-16,0 0-1 0,-27-5 0 15,27 5 0-15,-6-13-2 0,6 10 0 0,-2-2-3 16,2 5-2-16,2-12-3 15,2 7-1-15,-2-4 0 0,5 3 1 0,-1 1-2 16,-4-3 2-16,10 3-1 0,-4-2 1 16,5 6 0-16,-5 1-1 0,7-4-2 15,1 4 1-15,-5 0 0 0,13 5 0 0,-5-5-2 16,2 12 0-16,10-4 0 0,-11-1 3 16,3 6-2-16,-2-1 1 0,8 1 1 0,-7 5 2 15,-1-3 0-15,-2-3 0 0,-3 4 2 16,3-2 0-16,-5 0 1 0,1 4 0 15,-1-6 0-15,1 4 0 0,-3-1-7 16,2 8-24-16,5 5-21 0,-4-6-25 0,-1-1-36 16,-2 0-111-16,3-1-447 0,-5-2 111 15,5-3 94-15</inkml:trace>
  <inkml:trace contextRef="#ctx0" brushRef="#br0" timeOffset="19708.32">37512 14130 145 0,'-4'-1'239'16,"-7"-3"31"-16,3-2 2 0,2 6-12 0,0-1-18 15,-3-5-17-15,3 6-18 0,6 0-17 0,-10-5-17 16,10 5-16-16,-11-9-15 0,9 9-13 15,2 0-10-15,0 0-7 0,-12-1-9 16,12 1-8-16,0 0-9 0,0 0-9 16,0 0-7-16,0 0-6 0,12 15-7 0,-3-8-5 15,-1-1-4-15,4-2-5 0,9 5-4 16,0-2-5-16,1-7-3 0,-1 5-3 0,10-4-3 16,-12-2-2-16,7 1-2 0,-1-5-2 15,-2 5-1-15,0-6-1 0,2 5-1 16,-5-7 1-16,-3 3 0 0,-3-1 1 15,-1-1-2-15,-5 0 0 0,-2 0 0 0,-2-5 2 16,-4 6 1-16,-4-2 0 0,-2-3 0 16,4 2 0-16,-6-9 1 0,-5 3-2 15,-1 4-2-15,-1 0-1 0,-3-4-3 0,1 3-1 16,-2 7-1-16,-1-4-1 0,-1 3-1 16,0 0-1-16,1-1-1 0,-3 7-1 15,0-3-1-15,3 3-1 0,-1-3 0 16,2 3 0-16,5 0-2 0,2-6-5 0,1 6-4 15,5 0 1-15,6 0 0 0,-12-1 2 16,12 1 3-16,0 0-2 0,0-8 2 16,0 8 0-16,14-12-1 0,1 1 2 0,1 2-1 15,3 3-1-15,-1-1 1 0,5-2 2 16,10-7-1-16,2 5-1 0,0-5 0 0,0 6 1 16,-1-2 1-16,1-1-2 0,-8 5 0 15,-5 3-1-15,-1 1 1 0,-4 1 2 0,-3 0 3 16,-2 3 4-16,-3 0 3 0,1 6 1 15,-4 0 0-15,-2 4-1 0,-4 0-1 16,11 6-1-16,-11-6 0 0,0 17-2 0,-11-2 0 16,11-5-1-16,0 0 0 0,0-6-1 15,0 7 1-15,0-10 0 0,11 14 1 16,-11-4 0-16,4-5 0 0,2 5-1 16,4-6 1-16,-1 6 0 0,3-11 0 0,-2 11-1 15,5-9 0-15,3-1 1 0,-5-2-1 16,5-3 0-16,-1 0 0 0,-1-6-1 0,3 8 0 15,-9-8 0-15,3 0 1 0,1 0-1 16,1 0 0-16,-1 0-1 0,1 0 0 16,-3-8 0-16,3 8 1 0,-3 0 0 15,0-1 0-15,7-4 0 0,-2-10 0 0,-3 10 0 16,-4-8 0-16,5-2 0 0,-9-2 0 16,6 2 1-16,-3-6 2 0,-3 0 4 15,-6-3 4-15,2-5 7 0,-4 9 6 0,2-5 5 16,-6-1 0-16,-1-1-1 0,3 6-1 15,-6-1-3-15,2-14-2 0,-5 14-3 16,5-6-3-16,0 8-1 0,0 2-2 0,-3-2-2 16,3 2-2-16,0 3 1 0,1-1-3 15,1 0-2-15,-2 7 0 0,4-3-1 0,0 3-1 16,0 2-1-16,-3-4-3 0,5 1-2 16,-2 6-1-16,4-4 0 0,0 8 0 15,0-9 0-15,4 4 1 0,-2-1 0 16,5 2 2-16,-1-5-1 0,2 7 1 0,2-4-2 15,-1 2 0-15,1 3-3 0,2-7-1 16,-3 5 0-16,3 3 0 0,3 0-2 16,-3 0-7-16,2 3-5 0,3 5-5 0,4-3-2 15,-1 3-3-15,-1 5-1 0,-3-6 4 16,3 6 2-16,-2-1 3 0,1-2 1 16,-1 8 0-16,-5-3 3 0,3-5 4 15,3 7 4-15,-8-3 5 0,9-2 1 0,-4 7 1 16,3-6 1-16,-8 2 0 0,5-2 1 15,1 0 2-15,-11-4 6 0,5 2 10 16,-2-6 11-16,-2 0 2 0,3-5 0 0,-3 0-2 16,-6 0-2-16,10-9-3 0,7-3-3 15,-9-5-2-15,4-1 0 0,3-14 0 16,-5 2 3-16,-4 2 0 0,7-4-1 16,-11-1 2-16,2 0 5 0,-4 12 6 0,-4-5-1 15,2-1-4-15,-4 5-7 0,-3-5-8 0,-3-4-4 16,-2 0-5-16,-5 1-5 0,-2-2-3 15,-2 10-4-15,-3-9 2 0,1 9 2 16,-8-2-1-16,4 3 0 0,-4 0-3 0,0 2 2 16,4-2-1-16,0 7 0 0,-4-8 0 15,4 8 2-15,6-2 0 0,2 5 0 16,3 5-1-16,1-9-1 0,3 10 2 0,-1 0-2 16,5-1 0-16,2 0 0 0,-1-4 0 15,3 7 1-15,4-5 0 0,-2 3 1 16,4-5 0-16,6-1-1 0,7-4 0 0,1-2 2 15,15-11-1-15,0 4 0 0,21-10 2 16,3-5-1-16,3 8 0 0,-2-1 0 16,4-2-14-16,0 11-21 0,2-7-19 15,-11 13-18-15,-5 2-17 0,1 3-29 0,-8 3-45 16,0 4 1-16,-3 5-562 0,-12 0 120 16,-1 5 102-16</inkml:trace>
  <inkml:trace contextRef="#ctx0" brushRef="#br0" timeOffset="21541.71">38835 13394 143 0,'-5'3'224'0,"3"-1"20"0,2 9-3 0,0-11-12 0,2 7-18 0,3-3-19 16,-3 5-18-16,0-8-14 0,2 6-8 0,2-2 2 16,-4 3 0-16,2-7-3 0,0 11-5 15,0-3-8-15,3 1-8 0,-1 0-8 16,2 6-7-16,2 5-9 0,3-5-7 0,10 8-8 16,1-4-9-16,3 1-7 0,2-7-7 15,2 7-6-15,8-9-6 0,3 7-6 0,-1-11-4 16,3-3-4-16,-3-5-4 0,-4 0-2 15,-4 0-2-15,-4 0-2 0,0-1-3 16,-2-10-1-16,-2 10-1 0,-9-9 0 16,5-1 0-16,-2-2-1 0,-9-5-1 0,-2 8-2 15,-2-6-1-15,-6 0-1 0,0 0-1 16,-6-5-1-16,2 1 1 0,-6 3-1 0,-5-1-1 16,5 2-4-16,-9 3 0 0,3 2-2 15,-17-9-1-15,6 15-1 0,4 0-2 16,-4 1-1-16,4 4-1 0,-1 0-2 0,1 4-1 15,-4 1 0-15,11 0-1 0,-9 7-1 16,10 4 0-16,3-5-1 0,4 3-6 16,6-2-2-16,2 1-2 0,6 2-5 15,4-2-1-15,9 0-3 0,12 7-1 0,4 0 0 16,6-11 0-16,7-3 1 0,5-1-2 16,3-5 1-16,31-7-1 0,-4-6 2 0,-1-5 1 15,-5 3 2-15,-11-6 1 0,-10 2 2 16,-15-2 3-16,-6 9 1 0,-6-8 1 15,-4 7 3-15,-8-7-1 0,-5 6 4 0,0-6 1 16,-3 2 1-16,-3-4 1 0,0 1 4 16,-4 8 1-16,2 0 2 0,-4-6-1 15,0 11-1-15,0 3-2 0,0-3-2 0,-4 3-1 16,4 5 0-16,0 0 0 0,0 0-1 16,-12 14 0-16,10 7-4 0,-5-1 2 0,1 8 2 15,0 9 1-15,4 4 2 0,-4 8 0 16,4 6 2-16,-4 30 1 0,-1 5-1 15,7-2 1-15,4 3 2 0,1 3-3 16,5-6 0-16,-2 6-1 0,5-5 0 0,-3-5 1 16,9-5 1-16,-3-10 2 0,5-5 2 15,-1-10 1-15,1-16 1 0,-6-6-1 16,-1 0 1-16,0-11-1 0,-3 4 3 0,-3-9 7 16,-2 0 5-16,0-7 1 0,-3-3-2 15,-3 0-3-15,0-6-4 0,0 0-4 0,0 0-4 16,-13-37-2-16,-1 5-3 0,-9-30-3 15,-4-8-2-15,0-8-10 0,4-15-2 16,3-3-4-16,3-11-1 0,7 0-4 16,8-8-5-16,4 5 1 0,4-7-1 0,2 10 0 15,5 10-1-15,5 8 1 0,-7 3 2 16,7 4 2-16,-3 25-1 0,-1 15 4 0,1 0 0 16,3 10 3-16,5 0 3 0,0 7 4 15,8 3 0-15,4 2 6 0,0 0 4 16,2 9 3-16,3 9 4 0,-3 2 4 15,0 2 6-15,2 9 5 0,-4 10 2 0,-2 6 1 16,-4 3 2-16,-6 6 0 0,-2-2 1 16,-7 0 0-16,-8 10-1 0,-3-2-1 15,-3-2-2-15,-9 2-2 0,-5-4-2 0,-1 3-1 16,-14 24-2-16,0-20-2 0,3-14-1 16,5 1-1-16,0-5-1 0,7-2-3 0,1-12-7 15,1 2-21-15,4-2-12 0,6-8-5 16,2 2 0-16,0-7-2 0,0 0-4 15,0 0-1-15,31-19-1 0,0-2 1 16,0 0 1-16,22-16-2 0,-1-7 3 0,4-3 0 16,-2 2 5-16,-3 0 3 0,3-7 5 15,-11 6 4-15,9-5 9 0,-21-2 11 0,-2 20 9 16,-4 2 10-16,-9 5 8 0,-1 5 4 16,-3 4 1-16,1 2-3 0,-5-2-4 15,-2 12-4-15,0-4-1 0,-2 2-1 16,1 7 1-16,-5 0 1 0,0 0 0 0,0 0-2 15,8 17 0-15,-8-5-2 0,0 12-1 16,0 2-1-16,-2 1 0 0,-2 2-1 16,2 1-1-16,-3-5-1 0,5 6-1 0,0-5-1 15,0 1 0-15,0-1 0 0,5-5 0 16,-3 1 0-16,2-2 2 0,-2 0 1 16,2-9 1-16,-2 0 1 0,4-1-2 0,-4-9 1 15,5 8-1-15,-1-9-3 0,-6 0-2 16,16-10-2-16,1-9-1 0,-3 6-2 0,9-17-2 15,-2-12 2-15,12-14 0 0,-2 2 0 16,-6 2 1-16,-5 15 0 0,-9-1 3 16,3 12 3-16,-4-1 2 0,-5 9-1 15,1 0-3-15,0 8 0 0,-4-1-2 0,-2 2 0 16,0 9 0-16,0 0 0 0,0 0 0 16,-14 20 1-16,9 0 0 0,-5 2 0 0,-4 14-1 15,3 2 0-15,-1 3 1 0,-1-3 0 16,5 2 0-16,4-3 0 0,4-8-1 15,-8-5 0-15,16 5 0 0,-8-5-1 16,10-3 1-16,1 1 0 0,-1-3 0 0,5-9-1 16,-5 2 0-16,11-8-2 0,-1 2 0 15,1-12 1-15,8 2 0 0,4-8 0 16,0-8 1-16,17-11-1 0,-1-12 1 0,-7 1 0 16,-9 5 3-16,-11 6 6 0,-1 7 7 15,-7-3 7-15,-1 12 2 0,-5-3-1 0,-6 9-2 16,11-2-3-16,-11 9-3 15,4-7-3-15,-6 9-1 0,0 0-2 0,0 0-2 16,0 0-1-16,-6 22 0 0,6-13-2 16,0 3 0-16,-2 7 0 0,2-6-1 0,0 8 0 15,-2 0-2-15,4 3 0 0,6-3-1 16,0-4 1-16,-2-2 0 0,9 6 0 0,1-4 0 16,-1-6 0-16,5-2-1 0,1-4-1 15,4 2-3-15,6-14-6 0,8 6-2 16,3-12-3-16,20-15-1 0,0-8-1 15,-5-6 0-15,-1 0 1 0,0-10 2 0,-8 9-1 16,-7-4 3-16,-8 9 9 0,-10 14 8 16,-7 3 7-16,1 7-1 0,-9-4 0 15,-2 12-2-15,-4 3-1 0,-2 1-2 0,0 2-1 16,0 0 0-16,0 0 1 0,-12 22-3 16,10-10-1-16,0-3-1 0,2 3 1 15,-4 7 0-15,8-9 2 0,-2 6 4 16,0 1 1-16,8-3 0 0,5 4 2 0,1-4-2 15,3-4-3-15,12 12-9 0,8-13-39 16,3 12-45-16,1-9-69 0,35 8-51 0,-1 1-543 16,-3-9 124-16,-5-12 104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59:03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12594 17691 80 0,'-12'-44'264'0,"-1"4"85"0,3 4 33 0,-9-4-1 15,5 1-18-15,-3 0-27 0,5 8-30 0,-2 7-32 16,3 1-32-16,1 2-29 0,4 4-27 16,-7-4-24-16,5 8-19 0,6 2-16 0,-8-1-16 15,1 3-12-15,7 8-12 0,-8 1-8 16,10 0-9-16,-10 21-6 0,-11 4-6 15,9 17-4-15,-11 33-6 0,2-2-5 16,2 16-4-16,5-5-3 0,6-1-3 16,-1-4-3-16,5-5-3 0,8-18-1 0,5-7 3 15,-3-3 7-15,8-6 10 0,1-5 8 16,6-4 9-16,5-9 6 0,10-11 1 0,7-11 3 16,33-13-5-16,13-19-7 0,143-96-6 15,-19-24-20-15,2-21-42 0,2-28-110 16,4-13-32-16,17-12-701 0,-7-11 142 15,-30-40 118-15</inkml:trace>
  <inkml:trace contextRef="#ctx0" brushRef="#br0" timeOffset="80443.72">49552 32073 66 0,'-21'0'234'16,"-2"0"66"-16,3 0 20 0,-3-4 0 0,4 4-11 16,5 0-15-16,2 0-17 0,-3-1-17 15,1 1-19-15,14 0-17 0,-21-8-20 16,19 8-17-16,2 0-15 0,-19 0-10 16,19 0-8-16,-8 0-8 0,8 0-9 0,0 0-10 15,0 0-8-15,0 0-2 0,23-2-5 16,4 2-6-16,12-10-6 0,6 9-8 15,44-18-6-15,8 6-8 0,106-21-7 16,-56 7-7-16,-25 7-3 0,70-6-8 0,-52 4-13 16,-28 0-25-16,-19 4-44 0,-2 6-69 15,-4 4-82-15,-7 3-64 0,-11 5-540 0,-20 0 131 16,-7-8 109-16</inkml:trace>
  <inkml:trace contextRef="#ctx0" brushRef="#br0" timeOffset="81126.63">53386 30275 76 0,'-21'-4'231'15,"5"-3"58"-15,1-7 15 0,3 2-7 0,4-3-16 0,4-1-17 16,2 5-19-16,4-7-17 0,4-2-16 0,6 0-15 15,9-9-12-15,2 3-10 0,6-1-8 16,24-5-10-16,5-5-10 0,8 6-12 0,7-2-12 16,9 5-12-16,3-4-11 0,6 6-8 15,0 2-9-15,12 0-8 0,-6 3-6 16,-3 8-7-16,3-7-6 0,-4 7-13 16,-11 0-19-16,3 6-20 0,-19-2-38 0,-10 5-32 15,-6-3-39-15,-15 7-88 0,-4 0-480 16,-11 2 112-16,1 7 94 0</inkml:trace>
  <inkml:trace contextRef="#ctx0" brushRef="#br0" timeOffset="82010.81">53539 30254 93 0,'-21'-4'233'0,"1"4"55"0,3-6 14 0,7 0-8 16,-5 1-16-16,9 1-17 0,-2-2-18 16,8 1-16-16,0-6-16 0,0 11-16 15,6-10-15-15,0 9-13 0,3-10-11 0,3 11-9 16,-4-5-5-16,13 3-7 0,2-1-9 15,-5 6-8-15,5-3-7 0,-2 7-7 0,6 5-7 16,-13-2-7-16,15 12-9 0,-10 3-5 16,-5 7-6-16,-6 10-7 0,-10-1-6 15,-4 2-10-15,-15 35-7 0,-14-3-4 16,-6 3-5-16,-7-3-4 0,3-2-4 0,-9 2-1 16,0-10-2-16,5-2-3 0,-3-10-1 15,2 0-2-15,3-1 0 0,-1-12-3 0,22-8-3 16,-3-6-1-16,14-9-4 15,1-2-2-15,1 1-1 0,5-6 1 0,8 2-1 16,0-3 0-16,0 1 1 0,6-2 1 16,2-3 3-16,7 4 1 0,12 2 2 15,0-10 2-15,14 7 0 0,9-3 1 0,1 1 1 16,40-6 2-16,4 0-2 0,5 0-1 16,5 0-1-16,7 0-1 0,5 0 0 15,-5 9-2-15,8-7-2 0,-2 0 0 0,-7 6-1 16,-5 2 0-16,-3 2 0 0,-6-2 0 15,-12 4 0-15,-2 3 2 0,-17 4 3 0,-4-10 4 16,-21 10 2-16,-6-9 0 0,-6 12 1 16,-8-3 1-16,-2 0 0 0,-17 1 0 15,-2 9-1-15,-11 2-3 0,-22 33 0 0,-14 8 0 16,-53 54-2-16,16-41 0 0,-28 32-1 16,23-33-1-16,17-23-2 0,10-10-1 15,0 0-1-15,6-3-1 0,6-2 0 16,7-5-3-16,8-7-2 0,4-6 0 15,10-6-2-15,5-3 2 0,3-1 1 0,5 1 4 16,2-1 12-16,6-8 5 0,8 9 2 16,4-5 3-16,15 3 2 0,4 2 1 0,9-3 0 15,30 2 1-15,6-7-2 0,9-11 0 16,12-2-3-16,9-9-1 0,111-15-3 16,0-11-5-16,-21 3-16 0,-4 0-39 0,-51 6-24 15,-23 11-27-15,-21 4-35 0,-4 1-52 16,-4-2 19-16,-9 23-674 0,-11 1 139 15,-22 8 115-15</inkml:trace>
  <inkml:trace contextRef="#ctx0" brushRef="#br0" timeOffset="83074.61">54281 34661 217 0,'0'-17'328'0,"-2"2"35"15,2 3 5-15,-2-4-13 0,2 6-18 16,-4-2-19-16,4-1-23 0,-6 6-23 16,6-1-29-16,0 0-20 0,0-1-24 0,-7 5-20 15,7 4-17-15,0 0-14 0,-14 16-12 16,4 3-12-16,-3 15-12 0,-7-1-10 16,7 9-9-16,-1-4-9 0,-1 3-9 0,9 4-6 15,-2-5-7-15,6-3-6 0,2 1-6 16,2-9-4-16,4 13-6 0,2-10-4 15,11 4-5-15,-3-7-7 0,9 4-14 0,-2-11-18 16,6-1-27-16,-2-9-15 0,2-2-12 16,-2-10-17-16,6 0-17 0,6-10-14 0,8-2-19 15,15-11-37-15,2-6 38 0,-10-3-588 16,-10 1 119-16,-11 5 99 0</inkml:trace>
  <inkml:trace contextRef="#ctx0" brushRef="#br0" timeOffset="83332.4">54316 34090 82 0,'-20'-39'301'0,"1"2"83"0,0 0 28 15,3 1 4-15,-1 4-19 0,7 2-29 16,-2 7-31-16,3 2-32 0,-3 6-30 16,10-6-32-16,-4 11-34 0,6-6-36 15,0 11-44-15,2-7-55 0,4 7-67 0,6 0-137 16,-3 5-534-16,5 0 111 0,-2 0 91 16</inkml:trace>
  <inkml:trace contextRef="#ctx0" brushRef="#br0" timeOffset="83609.95">54713 34320 187 0,'-6'5'318'0,"-2"-1"51"0,6 4 15 15,-5-8-11-15,1 7-24 0,0-2-28 16,6-5-25-16,-6 0-25 0,6 0-25 16,0 0-25-16,0 0-21 0,0 0-20 0,27 0-17 15,0-9-22-15,-1 6-27 0,18-5-34 0,-3 4-36 16,0-4-32-16,-3 8-48 0,3-5-43 16,-6 5-54-16,-2 5 1 0,-10-2-517 15,-2 2 109-15,-3 7 90 0</inkml:trace>
  <inkml:trace contextRef="#ctx0" brushRef="#br0" timeOffset="83776.53">55089 34440 443 0,'-12'32'394'16,"-3"-6"-38"-16,-1 6-35 0,-3-11-28 0,5-6-17 16,8 4-11-16,-5-8-8 0,5 1-12 15,0-1-16-15,0-1-14 0,6 1-12 16,-7-7-17-16,14 1-14 0,-5 0-17 16,8 2-11-16,0-7-13 0,3 4-13 15,10-4-13-15,10 0-17 0,-6 0-25 0,16-4-33 16,4 4-32-16,1 0-66 0,-3-8-37 15,-3 8-54-15,5-4 8 0,-3-1-550 0,-9 1 116 16,-8-7 98-16</inkml:trace>
  <inkml:trace contextRef="#ctx0" brushRef="#br0" timeOffset="83943.34">55796 34423 196 0,'29'-30'290'0,"-10"7"44"0,-7-3-2 16,-2 2-14-16,3 8-13 0,-7-1-10 15,0 6-6-15,0 0-14 0,-3 1-13 0,-3 6-16 16,0-1-18-16,0 5-20 0,0 0-13 15,0 0-12-15,-3 19-17 0,-3 0-14 16,0 1-14-16,0 7-13 0,6 7-22 16,12 9-25-16,-1 30-31 0,9-3-44 0,13-2-106 15,11-2-33-15,3 8-620 0,3-22 126 16,0 1 105-16</inkml:trace>
  <inkml:trace contextRef="#ctx0" brushRef="#br0" timeOffset="84544.67">53938 28855 51 0,'21'-12'252'0,"-1"-2"83"16,-1-3 31-16,-9-4 5 0,3 6-4 0,-11-6-9 15,4 5-16-15,-12 0-24 0,2-5-28 16,-13 1-25-16,-6-1-21 0,-6 8-19 0,-10-6-18 16,0 10-16-16,-13 7-13 15,-6-2-13-15,-24 10-10 0,-9 9-11 0,8 2-13 16,7 13-11-16,-3 2-11 0,9 9-11 16,12 5-9-16,-2-4-8 0,10 11-9 15,15 0-7-15,8-8-8 0,13-5-4 0,8-6-4 16,6 0-4-16,12 7-3 0,23 12-8 15,19 0-14-15,16-8-23 0,15-11-47 0,99 19-34 16,-46-17-62-16,-12-18-71 0,-10-7-26 16,-2-3-615-16,6-8 143 0,-2 0 119 15</inkml:trace>
  <inkml:trace contextRef="#ctx0" brushRef="#br0" timeOffset="86292.32">56997 32745 59 0,'0'-51'201'0,"-2"8"54"16,2-5 17-16,2 0-2 0,-2-4-8 0,-2 4-13 16,-2-12-14-16,2-19-13 0,0-4-9 15,-9 4-10-15,9 4-10 0,-4-8-11 0,0 15-6 16,0 6-9-16,6 8-9 16,-2-31-10-16,2 19-10 0,0 1-9 0,0 10-9 15,2-5-10-15,8-16-8 0,-8 10-6 16,6 9-7-16,-1 10-2 0,-1 0-3 0,-4 4 0 15,2 11 6-15,-2-1 6 0,-2 9 4 16,0 4-2-16,0-1-5 0,-2 11-8 16,-2-5-7-16,2 8-9 0,-4 7-5 15,6 0-9-15,-15 22-4 0,3-3-7 0,-9 16-5 16,0 32-3-16,5 7-4 0,-3 8-3 16,5-3-4-16,6 5-4 0,1 0-1 15,5-17-1-15,2-3-2 0,2-17-3 16,7 5 2-16,-3 1-1 0,6-10-3 0,3-2-2 15,3-5 0-15,-1-2-2 0,6-4 1 16,1-6 0-16,-1-7-1 0,-2-7 0 0,4-10 2 16,4-10 0-16,2 0 0 0,24-31 0 15,-7-5-1-15,6-8 0 0,-9-19-3 16,-4-5-4-16,42-71-8 0,-33 30-9 16,-15 24-4-16,-8 5 0 0,0-4 3 0,-5 0-1 15,-1 5 3-15,0 3 2 0,-1 0-1 16,-3 11 3-16,-5 22 0 0,-3 6 1 15,-3 15-3-15,2 5-4 0,-2 2 0 0,-2 14 1 16,-2-2 0-16,5 5 0 0,-1 8 5 16,-6 0 1-16,8 21 0 0,5 2 2 15,-5 17 2-15,12 45 2 0,-11 14 5 0,9 106 1 16,-7 9 3-16,-5 23 1 0,-6 11 1 16,-2 123 2-16,-2-119 4 0,2 93 0 15,-5-109-2-15,-1 2-1 0,0 7 1 0,-5-25-1 16,5-57 0-16,-4-38 5 0,6-26 5 15,-9-4 11-15,7-11 9 0,-11-11 10 16,3-4 8-16,-3-16 5 0,3-12 1 16,-3-10-1-16,-4-5-4 0,-4-4-3 0,7-5-2 15,-3-11-3-15,-2-6-3 0,-4-6-4 16,0-15-5-16,-18-23-6 0,3-28-3 16,11-17-5-16,13-12-3 0,3-114-4 0,19 44-2 15,29-40-4-15,8 7-4 0,15 10-14 16,16 12-32-16,13 22-21 0,8 19-30 0,-21 36-35 15,-8 38-36-15,-6 14-31 0,6 10-32 16,2 1 89-16,0 7-139 0,7 14-618 16,-18 1 148-16,-7 8 124 0</inkml:trace>
  <inkml:trace contextRef="#ctx0" brushRef="#br0" timeOffset="86558.19">58645 32207 205 0,'12'-6'323'15,"-6"5"28"-15,-4-3-2 0,6-3-5 16,-1 6-9-16,-5-7-13 0,-2 8-20 16,0 0-20-16,4-5-23 0,-4 5-19 0,0 0-16 15,-15 21-16-15,9-4-11 0,-8 16-7 16,-1 5-10-16,3 6-15 0,-3 1-13 16,9 4-13-16,4-3-11 0,2 0-12 0,2 3-11 15,4-4-9-15,9-2-9 0,3-1-10 16,11 16-15-16,7-7-20 0,-1-18-17 15,-6-2-19-15,6-10-31 0,0 0-31 0,0-11-27 16,6 0-21-16,-6-8-24 0,-6-2-29 16,-2-2-58-16,-4-8 30 0,-4-7-575 15,-5 3 127-15,5-18 105 0</inkml:trace>
  <inkml:trace contextRef="#ctx0" brushRef="#br0" timeOffset="86727.59">59114 31864 251 0,'-9'-51'389'0,"-3"7"14"0,2 2-14 15,-9 6-9-15,7-6-6 0,-3 10-17 16,1 1-15-16,3 6-18 0,-7-2-21 16,5 13-26-16,7-7-25 0,-8 3-26 15,10 4-30-15,-7 2-20 0,3 3-36 0,6 8-47 16,-2 1-56-16,4 0-73 0,0 0-107 0,0 0-62 16,18 10-550-16,-1 1 126 0,4-10 105 15</inkml:trace>
  <inkml:trace contextRef="#ctx0" brushRef="#br0" timeOffset="87476.43">60133 29496 139 0,'-2'-42'258'0,"-2"-2"47"0,-5 2 19 0,9-5 2 0,0 1-5 16,-2 7-10-16,2-1-14 0,-4 8-15 15,4-1-14-15,-2 2-15 0,2 5-14 16,-4-1-11-16,4 7-14 0,-2-5-16 0,2 8-19 16,-6 2-18-16,6 6-21 0,-2 1-11 15,2 4-12-15,0 4-10 0,0 0-8 16,-19 36-7-16,-2 28-7 0,-1 21-6 16,-28 109-4-16,-24 94-7 0,5-9 0 0,20-72-5 15,-22 83-5-15,7-9-3 0,23-88-7 16,12 0-4-16,10-43-5 0,11-28-2 0,8-14-4 15,0-2-3-15,8-2-2 16,5 2-1-16,1-8-4 0,5-2-3 16,4 2-22-16,-3-11-40 0,1 7-19 0,8-13-24 0,-2 0-20 15,-4-14-19-15,3-3-12 0,-5-11-14 16,-2-18-16-16,-1-4-23 0,7-5 44 16,-8-10-632-16,3-11 129 0,5-9 108 15</inkml:trace>
  <inkml:trace contextRef="#ctx0" brushRef="#br0" timeOffset="87841.59">60544 31833 51 0,'17'-43'240'16,"-7"12"71"-16,-8-1 8 0,6 7-10 0,3 5-11 15,-11-1-11-15,2 4-11 0,-2 2-10 16,0 3-16-16,0 3-21 0,0 8-20 16,0 1-19-16,0 0-14 0,0 0-9 0,-23 22-8 15,11 10-11-15,-3 9-10 16,1 4-8-16,-7 29-12 0,2-4-11 0,11-8-8 15,2-8-6-15,-2-3-6 0,8 1-6 0,0-8-6 16,8 3-4-16,-2-2-2 0,9-4-1 16,11 20-3-16,10-8-4 0,7-14-5 15,-2-11-2-15,-1-8-4 0,-3-10-3 16,6-7-4-16,5-6 0 0,22-15-4 0,-8-7-3 16,2-15-3-16,-2-6-4 0,-6-14-1 15,-9-7-3-15,1-6-2 0,-11-2-3 16,-10-12-2-16,-10 8 0 0,-7-3 3 15,-14 16 1-15,-11-12 0 0,-12 8-3 0,-10 12-2 16,-6-2-2-16,-11 13-5 0,-2 14-6 16,-2 0-12-16,5 13-29 0,11 11-22 15,7-2-24-15,4 16-22 0,6 2-24 16,-4 12-18-16,3 3-19 0,11 14-26 0,1 2 53 16,5 8-657-16,9 6 133 0,7 1 110 15</inkml:trace>
  <inkml:trace contextRef="#ctx0" brushRef="#br0" timeOffset="88277.9">61970 32048 245 0,'27'-21'341'0,"-4"-7"21"0,-4 3-5 16,-5-9-10-16,0-5-13 0,-7-3-12 16,1-5-11-16,-8-5-18 0,-2-1-18 15,-6-15-21-15,-11-10-21 0,-2 9-19 0,5 3-21 16,-15 12-19-16,8 8-18 0,-4 8-16 15,6 12-14-15,1-1-13 0,5 11-13 16,-1-3-13-16,3 7-10 0,-1 3-7 0,2 8-9 16,-3 1-6-16,7 0-7 0,-5 9-6 15,1 2-4-15,4 10-3 0,-1-5-5 16,3 11-3-16,4 5-3 0,2 14-3 16,8 6-2-16,13 23-1 0,6 4-2 15,2 4-1-15,6-5-1 0,0 8-1 0,38 70-3 16,-32-47 0-16,-8-19 1 0,-12-16 0 15,6-1 4-15,-13 1 4 0,-6 3 8 0,-8-22 9 16,-2-5 8-16,-10-6 6 0,-15 22 9 16,-14-8 6-16,-3-6 2 0,-5-1 0 15,-11-7 2-15,0-9 1 0,0-3-2 16,16-11-3-16,3-9-3 0,14-7-6 0,4-5-7 16,9 0-10-16,2-10-10 0,5-12-12 15,14-8-20-15,13-37-50 0,15-19-39 16,56-75-60-16,48-53-58 0,-34 64 74 0,56-44-132 15,-49 65-683-15,0 1 159 0,-3 1 132 16</inkml:trace>
  <inkml:trace contextRef="#ctx0" brushRef="#br0" timeOffset="88627.71">63591 29401 120 0,'0'-49'271'0,"6"12"55"16,-6-3 15-16,0 14-6 0,-6 0-15 0,6 5-22 15,-2 6-24-15,-4 3-24 0,-1 4-19 0,-1 5-14 16,0 3-10-16,-13 6-7 0,-10 15-7 15,-12 29-8-15,-9 13-8 0,-45 82-6 16,0 14-8-16,12 10-10 0,-25 66-12 16,40-72-13-16,8-3-11 0,13-30-10 0,20-12-10 15,8-22-11-15,2 14-9 0,9 0-8 16,4-4-11-16,6 2-18 0,12-1-20 16,9-1-24-16,37 76-44 0,-7-61-36 15,32 17-41-15,-13-41-50 0,-8-21 40 16,7-20-666-16,-7-4 134 0,-2-10 111 0</inkml:trace>
  <inkml:trace contextRef="#ctx0" brushRef="#br0" timeOffset="89843.15">60195 30974 47 0,'0'-22'216'0,"6"-4"66"15,-4 0 17-15,4-1-3 0,0 7-11 0,1-8-15 16,1 3-14-16,-2-3-13 0,9-6-13 16,-7 1-15-16,6 1-13 0,1-2-9 15,-3 2-12-15,1-1-10 0,-5 13-9 0,4-5-11 16,-3 7-7-16,-1-1-7 0,-2 3-8 16,0 5-3-16,-4 4-12 0,4-3-11 15,-6 6-8-15,0 4-7 0,0 0-7 16,0 0-3-16,-12 32-3 0,-4 4-3 0,-7 30 5 15,-8 8-7-15,-4 6-3 0,-1 9-5 16,-28 73-2-16,21-32-6 0,2-23-5 16,8-12-3-16,-13 82-5 0,15-52-8 15,10-19-4-15,11-17-18 0,0 7-45 0,8 2-49 16,8-3-41-16,2 14-57 0,13-3-1 16,8-16-641-16,39 78 137 0,-12-68 114 0</inkml:trace>
  <inkml:trace contextRef="#ctx0" brushRef="#br0" timeOffset="91040.5">63485 31010 130 0,'-2'-5'230'0,"-4"-6"38"16,6 0 11-16,-6 0-4 0,0 1-8 0,4 0-10 16,-5-2-10-16,7-7-9 0,-6-2-7 15,0 7-7-15,4-4-5 0,-2 3-6 16,2 4-6-16,-4-6-3 0,-1 2-5 16,5-4-5-16,2 8-5 0,-4 3-10 0,2 0-13 15,0 2-16-15,-2-5-15 0,-2 8-15 16,6 3-12-16,0 0-10 0,-11 14-8 15,-1 8-10-15,4 19-8 0,-5 4-7 16,-7 29-7-16,5 1-6 0,-3 4-6 0,7 6-8 16,3-9-6-16,-2-11-9 0,8-4-8 15,2-19-5-15,0-10-5 0,2 1 0 16,8-9-1-16,-2-3 1 0,3-8 2 16,1 2-2-16,7-11 0 0,-5-4 0 0,3-4-1 15,3-12 1-15,13-6 2 0,9-21-1 16,-5-3-2-16,2-16-1 0,-2-3 0 15,-4-10-3-15,-4-1-2 0,0 0 0 0,-2-6 2 16,2 3-6-16,-2-3 1 0,-6 9 4 16,-5 0-1-16,-3 21 1 0,-5 8-2 15,-2 12-1-15,-6 2-7 0,8 15 0 16,-8 2-2-16,0 5 2 0,0 8 1 0,0 0 2 16,-8 24-4-16,-2 18 3 0,-11 26 3 15,0 19 1-15,-26 100-1 0,-1 12 6 0,5 12-3 16,-25 81 4-16,20-87 2 15,-10 93 2-15,17-92-1 0,6-19 9 0,14-42 9 16,5-25 7-16,-3-22 7 0,7-2 1 16,-3-2 3-16,-1-2 4 0,7-16 2 0,-3-15 2 15,4-8 2-15,1-12 1 0,-1-2 3 16,2-9 4-16,0-7 7 0,0-2 3 16,-3-3-2-16,3-3-4 0,-2-8-5 15,-5-2-5-15,7-5-5 0,6 0-6 0,-20-21-12 16,11-3-18-16,3-13-29 0,4-16-44 15,10-21-32-15,7-17-33 0,12-2-36 0,39-80-38 16,10 0 75-16,13 15-133 0,2 7-665 16,6 23 154-16,-27 29 128 0</inkml:trace>
  <inkml:trace contextRef="#ctx0" brushRef="#br0" timeOffset="91291.13">64457 31326 71 0,'10'-11'311'0,"-8"3"74"0,-2-5 5 0,0 1-16 0,0 7-25 0,0 1-24 16,0 4-19-16,-6-6-18 0,6 6-16 16,0 0-19-16,-21 15-20 0,7 2-20 15,-1 4-18-15,3 11-23 0,2 8-11 0,-3-9-11 16,7 13-13-16,0-12-12 0,6 2-11 16,4-6-14-16,-2 7-8 0,13 1-10 15,-1-3-13-15,7-5-21 0,-1 2-24 16,5-6-26-16,-2-4-46 0,6-7-20 0,-8-5-14 15,-1-6-17-15,1-2-32 0,2 0-44 16,4-9 6-16,-13 8-576 0,7-19 125 16,6 7 103-16</inkml:trace>
  <inkml:trace contextRef="#ctx0" brushRef="#br0" timeOffset="91523.16">64748 30962 221 0,'-14'-10'317'0,"1"-2"46"16,-1-7 15-16,2 8 10 0,-3 0-9 16,1-2-17-16,5-5-23 0,-3 12-26 15,4-3-28-15,4-2-29 0,-5 2-28 0,7 6-36 16,-4-6-42-16,4 3-48 0,2 6-52 15,0-5-56-15,0 5-145 0,10-6-544 16,-10 6 116-16,13-4 97 0</inkml:trace>
  <inkml:trace contextRef="#ctx0" brushRef="#br0" timeOffset="91906.09">65265 29241 7 0,'12'-21'208'0,"-3"3"79"16,-1 7 25-16,0 4 1 0,5-2-6 16,-5 9-4-16,4 9-7 0,5 3-9 0,10 12-9 15,8 29-10-15,-2 21-7 16,0 10-8-16,19 89-8 0,-9 11-7 16,-12-44-12-16,-14-17-17 0,-5-9-14 0,3 95-17 15,-9-50-14-15,-6-23-15 0,-11-25-14 0,-5 99-15 16,-5-65-24-16,-2-18-32 15,-26 56-50-15,3-61-97 0,3-16-71 16,-31 43 11-16,9-43-697 0,10-28 140 0,11-16 117 16</inkml:trace>
  <inkml:trace contextRef="#ctx0" brushRef="#br0" timeOffset="92423.29">63905 29855 94 0,'-8'0'269'0,"-1"-4"66"16,3-5 21-16,0 4-2 0,0-2-7 0,4 2-12 16,-4-1-21-16,-1-3-25 0,7-3-25 15,0 3-23-15,7-3-23 0,-1-8-18 0,2-1-17 16,11-11-15-16,-3-3-14 0,5-3-11 15,8-19-10-15,10-2-12 0,-2-2 0 16,-2 7-6-16,1-9-9 0,-3 7-10 16,2-5-8-16,-6 5-10 0,-2 13-7 0,-7 2-17 15,-5 10-9-15,-1 9-4 0,-8-3-3 16,9 8-6-16,-7 2-3 0,-2 6-3 16,1 1-3-16,-5 8-4 0,-2 0 0 0,0 0-3 15,6 21-1-15,-6-5-2 0,0 10 0 16,0 18-4-16,0 7-4 0,6 2-11 0,0 24-25 15,11-2-19-15,3-1-25 0,11 3-30 16,9-3-32-16,7-11-42 0,15-10 30 16,2-6-661-16,13-6 135 0,-3-9 112 15</inkml:trace>
  <inkml:trace contextRef="#ctx0" brushRef="#br0" timeOffset="93522.15">65776 28347 174 0,'-9'-21'271'0,"-3"1"38"16,4-4 9-16,-5 4-5 0,7-1-9 0,-2-1-11 15,0 1-13-15,1 1-15 0,1-1-18 16,0-1-16-16,0 1-16 0,-3 7-14 16,9-6-11-16,-2 8-9 0,-4-5-11 15,6 4-12-15,-4 8-12 0,2-3-14 0,2-2-14 16,0 1-12-16,0 8-10 0,0 1-8 15,0 0-9-15,14 0-6 0,1 14-6 16,6 14-5-16,14 25-1 0,4 14-3 16,4 11-2-16,34 77 0 0,-7-1 0 0,-2 10 1 15,-4 13 1-15,-8-3 0 0,0 20-1 16,6 89-1-16,-21-93 3 0,-10 5 2 16,9-1 2-16,-18-48-2 0,-1-21-1 15,8 74-4-15,-4-57-2 0,-15-22-6 0,3-15-4 16,-13 1-4-16,0 13-15 0,-21 87-55 15,-18 0-121-15,-48 61 20 0,-12-17-856 0,-25-18 165 16,26-82 137-16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50:55.6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20228 19810 32 0,'28'-21'223'0,"-5"10"73"0,-4-2 19 0,-3 4-8 15,-1-2-19-15,3 1-23 0,-9 10-24 0,3 0-22 16,-2 0-22-16,3 0-20 0,5 10-19 16,-3 2-17-16,1 7-15 0,-1-6-13 15,3 8-11-15,-1 12-11 0,-7-4-8 16,5 7-7-16,-9 1-6 0,-2 1-6 0,-4 3-4 16,0 5-5-16,-2 3-5 0,-4 4-4 15,-9 23-5-15,3 0-4 0,-5 0-3 16,-3 2-3-16,5 3-3 0,-5-3-2 0,-3 0-4 15,2 6-1-15,1 2-2 0,1 0-2 16,2 0-1-16,-3 1-2 0,5-3-2 16,-3 0-1-16,3-9-1 0,3-14-1 15,2-11-1-15,-1-8-2 0,5 3 0 0,2-8 0 16,-2-4-2-16,2-7-1 0,1-6-1 16,6 6-1-16,1-8 1 0,2 3-1 0,2 0 0 15,7-2 0-15,11-2 0 0,3 2 0 16,7-1 0-16,1-5 0 0,8-1-1 15,3-2 1-15,1 0 0 0,28 1 0 0,-5 0 0 16,3 4 0-16,-3-9 0 0,4 6 0 16,-1-3 0-16,-1 6 0 0,3 2 1 15,3-2 0-15,-3 2 1 0,8 8 0 0,-3-4 0 16,5-1 0-16,4 3 0 0,4-3 0 16,-2 0 0-16,4 6 1 0,9-8-1 15,80 24 1-15,-46-18 0 0,-34-3 1 16,-9 2 0-16,-4-10 1 0,8 7 0 0,-2-8 0 15,9 4 1-15,8-4 0 0,-11 2 0 16,13-3 0-16,91 10 0 0,-61-20 0 0,-24 8 0 16,-18-9-1-16,5 0-1 0,3 6 0 15,4-6-1-15,6 0 0 0,-8 0 0 16,111-6 0-16,-64 3-1 0,-24-4 0 16,-21-3 1-16,101-1-1 0,-56 0 0 0,40-10 0 15,-48 6-1-15,-21 2 1 0,77-7-2 16,-54 2 1-16,41-9 0 0,-47 10-1 0,-18 2 0 15,71-15 0-15,-7 7 0 0,-45 2 1 16,45-1 2-16,-1-4 2 0,-49 6 0 16,-17 4 1-16,89-4-1 0,-12-5 1 15,2 3-2-15,-13 0 0 0,-35 4 0 0,48 5-1 16,-10-8-1-16,-42 5 1 0,47-5 0 16,-49 8-1-16,-22 0-2 0,94-8 1 0,-14 7 0 15,-60-4 0-15,-21 13 0 0,79-13-1 16,-52 6 0-16,-27 1 0 0,79 0 0 15,-52-4 0-15,-24 3 1 0,82-3 0 16,-11-6 0-16,-46 5 0 0,57-9 0 16,-21 3 0-16,-2-9-1 0,3 9 2 0,-42 7-1 15,-25-4 1-15,72-2-2 0,-51 10 0 16,-25-1 1-16,-14 2 0 0,6-2 1 0,89-7 0 16,-61 12 0-16,-30-7-1 0,-19 13 0 15,5-3 1-15,-5-4 0 0,-4 3 0 16,0 1 0-16,2-6 1 0,-2 9 0 0,8-3 1 15,-2-2-1-15,7-4 1 0,12 5 0 16,101-7-1-16,-66-6 0 0,-23 11 0 0,-17-5-3 16,96-9 0-16,-60 8-3 0,-31 0-1 15,-17 0 1-15,-8-2-1 0,-4 10 0 16,-8-3 1-16,-15-2-1 0,-17 1 1 16,-11 7 3-16,-9 2 8 0,2-4 8 0,-11-2 5 15,-5 6 1-15,-1-1 1 0,-3 1-1 16,-5-4-1-16,0-3 0 0,-6 7 0 15,12 0 1-15,-5-2-1 0,-7 2 0 0,2-8-1 16,-2 8-2-16,2-4-1 0,-2-2-2 16,0 6-1-16,-2-11 0 0,0 1-1 15,-3 5-3-15,-1-4-1 0,-2-12-1 16,-4 10 1-16,-9-19-1 0,2 5 2 0,-1-8 3 16,-20-16 2-16,3-4 3 0,-2-4 1 15,-3-7 0-15,-1 1-1 0,2-5-1 0,-1-5 1 16,5-2-1-16,-4-2-4 0,0-7-7 15,3 0-19-15,3 5-36 0,-2-5-29 16,8 7-34-16,2 2-76 0,13 13-599 0,10 9 131 16,-3 0 108-16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53:34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4952 20349 106 0,'3'-12'173'15,"5"-4"24"-15,4 1 2 0,-6 10-5 16,1-4-6-16,1 1-5 0,-6 8-5 0,8-4-3 16,-10 4-6-16,0 0-8 0,17 4-8 15,-17 4-11-15,0 1-9 0,4-4-10 16,-8 13-10-16,4-5-9 0,0 8-10 16,-6 1-8-16,4 9-8 0,-3 10-7 0,-5-4-7 15,4 11-6-15,-2-1-5 0,-5 20-6 16,-1 7-4-16,-5-1-4 0,3 2-3 15,1 10-2-15,-10 3-2 0,-4-2-3 16,7 10-2-16,-5-6-1 0,-6 4-1 0,4-8-2 16,0 9-2-16,2-9-1 0,-2-7-3 15,2 0-1-15,0-3-2 0,5-9-1 16,1-1 0-16,0-10-3 0,7-6-1 16,5-14 0-16,1 3-1 0,-2-3-1 0,8-3-1 15,-6-4 0-15,1 2-1 0,3-5-1 0,2 6 0 16,2-4 0-16,-2 1-1 0,2 4 0 15,0-1 0-15,-6 0-1 0,12 13 0 16,-4-7-1-16,0 3 1 0,9 1 1 16,-1-6-1-16,8 1 2 0,-3-1 0 0,6-9 0 15,6 1 1-15,1 3 0 0,8-9 0 16,-1-2 2-16,21 5-1 0,12 1 1 16,-4-11-1-16,6 2-1 0,2-2 0 15,3-4 1-15,3-1-1 0,5 2 1 0,2-2-1 16,10 2 0-16,-4 1 0 0,8 0-1 15,4-2 0-15,3 2 0 0,5-1 1 0,92 8 0 16,-60-4 1-16,-19-7 1 0,-21-1 1 16,4-4 1-16,9 3 0 0,4-4 1 15,-2 3 1-15,99 3 1 0,-56-6 0 16,-35-3 1-16,-12 9-1 0,4-5 0 0,103 8 0 16,-62-2 0-16,-25 1-1 0,75 19-1 15,-56-13 0-15,-18-2 0 0,67 10-2 16,-53-6 0-16,51 11-1 0,-51-14 0 15,-16 0 0-15,-16-7-1 0,105 3 0 0,-61-8 0 16,-27-4 0-16,-16-4 0 0,101-13-1 0,-10-7 1 16,-9-5 1-16,-51 5 1 0,37-18 2 15,-45 10 1-15,-23 0 2 0,57-15 1 16,-49 6 1-16,-14 9 0 0,-21-1 1 16,0 2 3-16,-2-1 0 0,2-1 1 0,0 0 0 15,-7 1-1-15,-1 7-2 0,2-3-2 16,-9-4-2-16,1 7 0 0,-5 3-2 15,-4-4-1-15,-4 4-1 0,-10 8-1 16,-13-3 1-16,-10 6 1 0,5-2 3 16,-7 1 5-16,-5 1 3 0,-1 7 0 0,-2-5-1 15,6 1-3-15,-7-1-2 0,-5 2-2 16,5 2 0-16,1-4-2 0,-4 8-2 0,-5-9-1 16,2 6 2-16,-1 2 1 0,-5-3 5 15,0 0 12-15,3 0 10 0,-3 4 3 16,4-10 0-16,-1 1-3 0,3-3-3 15,5-6-2-15,-7-6-3 0,5-7-3 0,-3-10-2 16,-1 1-2-16,3-27-2 0,-1 0-2 16,-5-13-2-16,-2-3-3 0,-2-18 1 15,1-4-1-15,-5-10 0 0,10-99 1 0,-6 52-2 16,3 34-2-16,-9 22-1 0,6 0 0 16,2 9-1-16,0-1-6 0,-1 12-25 15,5 5-34-15,-6 20-38 0,2 16-49 0,-1 3 1 16,7 12-653-16,-6-5 132 0,-1 4 111 15</inkml:trace>
  <inkml:trace contextRef="#ctx0" brushRef="#br0" timeOffset="80989.39">6211 28466 14 0,'-14'-10'167'15,"-5"-1"91"-15,5-8 42 0,-1 7-6 0,1 3-17 16,-1-2-21-16,7 5-24 0,-4-1-23 16,3-2-21-16,-3 5-20 0,6-4-18 15,-2 8-15-15,1-9-14 0,1 5-12 16,6 4-11-16,-8-6-10 0,8 6-9 0,0 0-7 16,0 0-8-16,0 0-6 0,-2 15-5 0,2-15-5 15,8 12-6-15,0 1-4 16,5-2-3-16,-3 2-4 0,7 7-3 0,5 2-3 15,-1 7-2-15,2-8-2 0,4 2-2 16,-1 7-2-16,10-4-2 0,-7 5 0 0,24 10-3 16,-7-7 0-16,14 7-2 0,-4-5 0 15,1-4-1-15,12 6-1 0,1-12-1 0,6 5 0 16,1-9-1-16,3-2 1 0,13 1-2 16,-2-9 0-16,9 1 0 0,5-6 0 15,13-3 0-15,0 1 0 0,113-14-2 16,-12 2 1-16,2-6 0 0,3-11 0 15,-1-5 0-15,81-18 0 0,-89 8-1 0,84-16 0 16,-84 15 0-16,81-17 0 0,-81 14-1 16,85-8 1-16,-83 20 1 0,91-12 0 15,-100 20 1-15,-5 3 0 0,6 6 2 16,-48 3 1-16,-22 2-1 0,-24-2 1 0,106 10 1 16,-72-7-1-16,-27 6-1 0,-21 2-4 15,3 10-26-15,-5-2-91 0,4 5-527 0,1-2 107 16,-17-9 89-16</inkml:trace>
  <inkml:trace contextRef="#ctx0" brushRef="#br0" timeOffset="111277.12">6778 30109 16 0,'0'-20'167'15,"0"0"65"-15,0 2 20 0,0 3-6 16,0 3-17-16,0 0-18 0,0 3-17 0,0 8-18 16,0 1-16-16,-7-5-12 0,7 5-11 15,0 0-7-15,-8 18-6 0,2-4-5 16,4 8-6-16,-13 16-9 0,3 3-7 0,-2 4-7 16,-7 25-9-16,2 4-7 0,3 3-7 15,-3-2-7-15,11 8-7 0,-9-11-6 16,5 2-4-16,0-15-5 0,3-6-4 15,3-3-2-15,0-7-4 0,4 4-2 0,-6-5-3 16,3 0-3-16,-1 2-2 0,4-11-1 16,2-1-2-16,0-6-2 0,2 1-1 15,4-1-1-15,-6 0-1 0,13-3-1 0,-5 2 1 16,4-4-2-16,3-1 0 0,12 1-1 16,-2-8-1-16,14 6 0 0,-4-8-1 0,8 0 0 15,5-2-2-15,28 3 0 0,1-2-1 16,6 0 1-16,8-10 0 0,0 4 0 15,8 3-1-15,6-7 1 0,7 0 0 16,6 1-2-16,4-1 1 0,101 9 0 0,-56-4 1 16,50 13-1-16,-64-9 0 0,-21 3 0 15,81 13 1-15,-58-9-1 0,-22-3 0 16,84 7-1-16,-56-7 0 0,48-3 1 0,-48 2-1 16,-29-2-1-16,79 4 0 0,-52-2 1 15,-27-4-1-15,79 4 0 0,-43-4 1 16,-42-8-1-16,-15 0 0 0,1-2 1 0,0-7 0 15,-1-3 0-15,86-19 0 0,-71 0 0 16,-27 9 1-16,-18-9 3 0,-9 5 6 16,-4-11 6-16,-6 4 8 0,-10-3 8 0,-11 6 8 15,-8-2 6-15,-6 2 4 0,-4-2 4 16,-2-1 1-16,-1-4 4 0,-5-4 1 16,-3-2-1-16,-4-10 0 0,5-24-2 15,-9 14-4-15,-4-3-5 0,-4-20-4 16,-7-3-5-16,1-4-5 0,-2 4-13 15,-3-8-31-15,-5 4-79 0,5-1-135 0,1 7-503 16,1-2 121-16,-3-9 100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5:59:31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47386 27183 58 0,'6'-5'207'0,"-6"5"58"0,14 5 11 16,-12-1-10-16,5-4-16 0,-1 10-20 15,0 1-18-15,-4 9-17 0,4 3-13 0,0-2-14 16,-6 24-11-16,9-2-10 0,-9 10-9 16,12 24-10-16,5 6-10 0,-7 2-9 15,0 3-9-15,3-1-9 0,7 7-10 0,-1-2-8 16,-2 2-6-16,1 2-7 0,-1 1-6 16,3 2-5-16,-5 5-5 0,14-6-4 15,-11 1-4-15,3 7-3 0,2-6-5 0,-3 2-2 16,1-5-2-16,0 2-2 0,2 6-2 15,-3-10-1-15,-1-6-2 0,1-5-2 0,1 2-1 16,-4-10-1-16,-3 0-2 0,7-6-1 16,-9-11 0-16,-4-12-2 0,5-4-1 15,-7-2 0-15,4 0-1 0,-5 2 0 16,3-1-1-16,-8-4 0 0,8 3-1 0,-8 1 0 16,0-10 0-16,4 0 0 0,-2-2 0 15,-2 1 0-15,-2-4 0 0,2 4 0 0,-4-9 1 16,-4 8 0-16,2-7 0 0,-1 2-1 15,-9 7 0-15,-5-2 1 0,-2-3-1 16,-8-1-1-16,0-1 0 0,-31 13 0 16,-8-6 1-16,-13 0-1 0,-1 1 0 0,-11-7-2 15,-81 27 5-15,42-13 1 0,16-15 1 16,-66 18-1-16,39-12 0 0,-37 10-1 16,38-15-1-16,28 1-1 0,-66 7 0 15,33-4 0-15,-43 6-1 0,41-8-1 0,31-4 1 16,-78 12-1-16,-3 1 0 0,1-5 0 15,-5-7-1-15,9 3 0 0,-5 5 0 0,-1 0-1 16,5-8 0-16,-7 5 0 0,1-6 0 16,-6 5 0-16,7-5 1 15,45-3 0-15,-42 7 2 0,-12-11 2 0,9 11 4 16,49-15 5-16,33 0 3 0,8-5 4 0,3 1 4 16,3 1 0-16,1 1 3 0,2-9-2 15,5 7-2-15,1 2-2 0,0-10-3 16,4 8-2-16,0 3-1 0,-4-3-2 15,6-4-2-15,0 7 0 0,4-6-1 0,7 3 0 16,14-4 0-16,10 2-1 0,12-7-1 16,11 2 0-16,-2-2 1 0,10 0-1 15,-2 0 0-15,7 0 1 0,-1 0 1 0,2 0 2 16,3 0 0-16,4 0 0 0,1 0-1 16,-1-2-1-16,12 2 0 0,-21 0-2 15,13-7 0-15,-2 6 0 0,5-3-1 0,-7-5 0 16,0-3-1-16,3-4 0 0,-5-5 0 15,1-15 1-15,-1 2 0 0,-9-38-1 16,3-2 0-16,-7-5 3 0,4-18-3 16,-33-76-2-16,4-8 0 0,15 41-3 0,-10-44-8 15,10-4-16-15,-7 8-14 0,17 38-12 16,9 27-28-16,11 17-51 0,3 7-40 16,4 2-567-16,0 1 122 0,0-2 102 0</inkml:trace>
  <inkml:trace contextRef="#ctx0" brushRef="#br0" timeOffset="15127.15">39397 28627 42 0,'0'0'173'15,"-2"8"45"-15,2-8 9 0,0 0-7 16,2 4-13-16,-2-4-17 0,0 0-17 0,4 9-14 15,-4-9-9-15,0 0-9 0,2 1-7 16,2 2-6-16,-4 5-8 0,0-8-8 16,4 10-8-16,2-7-9 0,1 6-7 0,-1 1-8 15,-4-1-6-15,8-4-6 0,1 7-5 16,7 3-4-16,-1-9-5 0,1 4-4 16,5 0-3-16,2-2-3 0,10 5-3 15,6-5-3-15,-6-8-3 0,5 3-4 0,1 3-2 16,5-6-2-16,-1-6-2 0,-4 3-2 15,5-5-2-15,-7 4-1 0,2-5 1 16,-1-3 3-16,-5 1 2 0,0-6 3 16,-2 4 1-16,-4-9 0 0,0 0 0 0,0 0-2 15,0-8-2-15,-4 6-2 0,-1-8-3 16,1-1-2-16,2 1-2 0,4-18-1 0,4-3-2 16,-10 10-1-16,6-14-2 0,-10 14-1 15,4 1 0-15,-11-1-1 0,3 7-1 16,-3-5 1-16,0-2-1 0,-1 2 2 15,-5-5 2-15,2 3 1 0,-5-5 0 0,-1 1 1 16,2-3-1-16,-6 5 1 0,6-8 0 16,-6-4 0-16,0 1-1 0,-6-29 0 15,6 1-1-15,-4 10 0 0,4 8 0 0,0 12-2 16,0-5 0-16,0 2 0 0,0-27-1 16,0 17 1-16,0 2 1 0,0 11 4 15,0-2 1-15,0 5 4 0,-6-2 2 0,4 5 1 16,-1-2 0-16,-9 0 0 0,4 4-1 15,-5 5-1-15,1-2-2 0,-2 8-1 16,-3 3-3-16,-2-1-2 0,-1 2-2 16,-1 6-1-16,-2 4-2 0,1 0 0 0,-5 8-3 15,2-1 0-15,-4 8 0 0,2-3-1 16,-2 9-1-16,0-4-1 0,-4 8 0 16,-10-4-1-16,-5 10 0 0,-18 11 1 0,0-1 0 15,6 6-1-15,-6 6-1 0,-4 2 0 16,5 5-1-16,1 3 0 0,2 1 0 0,5-5-2 15,1 3 1-15,4 3 0 16,2 6 0-16,7-3-1 0,-5 16 0 0,3 0 1 16,4 15 0-16,1 2 2 0,-28 81 0 0,19-39-1 15,20-16 1-15,2-14-1 0,10 13-5 16,-8 97-25-16,21-42-36 0,8-28-51 16,29 82-68-16,23-20-493 0,19-13 113 15,9-27 94-15</inkml:trace>
  <inkml:trace contextRef="#ctx0" brushRef="#br0" timeOffset="30374.82">51123 28466 116 0,'0'-10'204'15,"0"10"32"-15,-6-9-2 0,6 9-12 0,-3-2-17 16,3 2-18-16,0-10-16 0,0 10-18 16,0 0-16-16,-6-1-15 0,6 1-12 15,0 0-11-15,0 0-10 0,0 0-8 16,-6-8-8-16,6 8-9 0,0 0-5 15,0 0-6-15,-6 19-6 0,6-19-5 0,-2 9-3 16,2-4-4-16,-6 2-4 0,6 3-3 0,0 1-2 16,0-1-3-16,-2-5-3 0,2 12-2 15,-5-7-2-15,5 2-1 0,-2 1-2 16,2 0-1-16,-4 6-2 0,4-9 0 16,0 8 0-16,0-3-3 0,4 5 1 0,-4 1-2 15,0 2 0-15,2-2-1 0,5 0-1 16,-7-1-1-16,8 1 4 0,-4-6-2 15,4 6-1-15,-6-11-1 0,5 9 0 16,-1-7-1-16,0-4 0 0,0-3 0 0,0 4 0 16,-4 2 1-16,7-1 0 0,1-6 1 15,-2 4 0-15,1-4 0 0,3 1 0 16,2 6 0-16,3-7 0 0,4 1 0 0,-1-2-1 16,5-3 0-16,-2 4-1 0,4-4 0 15,2 5 0-15,0-10 0 0,4 5-1 16,14 0 0-16,-3-4 0 0,5 1 0 0,1-2-1 15,-1 1 1-15,5 4-1 0,-2-1 0 16,2 1 0-16,1-8-1 0,30 8 1 16,-15-2-1-16,13 2-1 0,2-5 2 15,-2 5 0-15,1-4 0 0,5 4 0 0,-4 0 3 16,6-2 3-16,6 2 2 0,2-10 0 16,5 10 1-16,-1-1 0 0,4-7-1 0,5 8 0 15,4-1 0-15,0-6-1 16,1 3 0-16,1 4 1 0,0 0 3 0,2-1 4 15,0-7 3-15,101 6 0 0,-64 2 0 16,-21 0-1-16,88-3-2 0,-55 3 2 0,63 0-3 16,-61 0-2-16,57 3-1 0,-1-3-1 15,-10 10-1-15,0-9-1 0,-50 10-2 16,-26-11 0-16,76 0 2 0,-52 1 2 16,-30-1 4-16,-17 0 2 0,107 0 2 0,-60-1 0 15,-24 2 1-15,-17-2-2 0,109 2-1 16,-9 7-2-16,-57-8-1 0,-22 0-2 15,78 0-6-15,-56 1-3 0,-32-1-1 16,-24 0-1-16,9 4-1 0,-8 4-1 0,4-8-1 16,-9 9 2-16,-4-7 0 0,-3 6-1 15,-9-7 1-15,-9 3 0 0,-7 1 0 0,-20-5 0 16,-9 3 1-16,-7 1 0 0,-10-4 8 16,0 0 16-16,-6 0 7 0,-2 0 2 15,-1 0 0-15,-5-4-4 0,3 1-2 0,-5 3-1 16,-5-5-3-16,4 1-2 0,-3-5-2 15,-1 7-2-15,-2-7-2 0,2-12-2 16,-1 9 0-16,-1-10-2 0,-6 2-2 16,0-11-1-16,0 5-1 0,-4-17 0 15,-5-8-1-15,1-35-2 0,-4 2 0 0,-3-3-5 16,3-12-21-16,-5 5-18 0,9 4-25 16,-4-5-80-16,10 7-473 0,-5-6 103 15,3 8 86-15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05:09.6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29608 24647 43 0,'4'-19'196'0,"-6"9"60"0,2 10 14 16,0 0-7-16,-9-5-17 0,9 5-21 16,0 0-20-16,-25 5-17 0,17 3-15 15,-4-6-14-15,1 4-11 0,-1-2-9 0,4-4-9 16,-3 1-7-16,3 7-9 0,2-7-8 16,-2-1-7-16,-1 4-9 0,5 3-7 15,4-7-10-15,0 0-8 0,-14 0-7 0,14 0-6 16,0 0-5-16,18-31-6 0,3 9-3 15,8-9-4-15,14-4-4 0,-1 2-4 16,-9 11-4-16,-4 3-6 0,-6 6-2 16,-3 4-3-16,-1-1-2 0,-3 10-2 0,-3-9 0 15,-1 6 0-15,-4 3 1 0,-8 0-1 16,13 3 0-16,-13-3-1 0,0 9 0 0,0-9-1 16,-10 10 1-16,1-1 0 0,-3 3 2 15,2-11 3-15,1 8 2 0,-3-9 1 16,4 3 0-16,-3 4-2 0,5-7-2 0,2 2-1 15,-6-2-7-15,10 0-17 0,-11 9-10 16,5-7-18-16,0 7-37 0,4-5-149 0,-2 8-366 16,4-3 100-16,4-1 82 0</inkml:trace>
  <inkml:trace contextRef="#ctx0" brushRef="#br0" timeOffset="749.14">34820 21284 43 0,'-14'0'177'16,"2"-3"55"-16,1 3 15 0,-1-2-1 0,-3-5-9 15,1-4-8-15,-1 2-13 0,3-3-14 16,0 0-14-16,5 2-14 0,3-5-16 15,0-2-16-15,8 4-15 0,-4 1-14 0,9-10-10 16,1 2-11-16,2-1-9 0,1 0-10 16,1 1-8-16,-1 0-7 0,-5 7-8 15,4 2-7-15,-8 2-5 0,7-3-4 0,-9 3-3 16,2 9-4-16,-4 0-2 0,-4-10-2 16,4 10-3-16,0 0-2 0,-21 15-1 15,5-10-2-15,-3 6-1 0,2-1-2 0,-1 0-1 16,1-2 0-16,-1-3-2 0,5 4-1 15,3 2-1-15,-9-2-1 0,7 2-4 0,-3 3-28 16,5 6-66-16,-4 13-493 0,3 0 97 16,9-13 81-16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09:08.7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22162 9676 16 0,'-12'-4'174'0,"-1"4"63"0,5-4 19 16,-4 4-1-16,3-3-8 0,1 1-10 15,8 2-11-15,-14-7-14 0,3 7-12 16,3-1-10-16,6-3-10 0,-8-2-10 15,6 4-12-15,-1-5-10 0,3 2-11 0,2-3-11 16,0-1-10-16,2-2-10 0,11-3-10 16,-1-4-8-16,11-3-7 0,4-1-8 0,4-3-7 15,23-15-6-15,-3 7-6 0,9 1-6 16,2 6-1-16,-4-4-7 0,6 7-4 16,-4 5-3-16,-14 5-3 0,-1 2-3 15,1-2-3-15,5 6-2 0,-1-2-3 0,-3 9-2 16,3 0-1-16,-5 0-1 0,7 0-1 15,-8 9-3-15,-3-2 0 0,0-2-2 16,-4 8 0-16,-1 1-1 0,-3-1-1 16,-6-3 3-16,-9 6-1 0,1-5 1 0,-5 6 0 15,-6-3 1-15,3 7 0 0,-11 2 0 16,-11-2 1-16,1 20-1 0,-23 16 0 16,-4 1-2-16,-11-1 0 0,-7 1-1 0,-8 0 1 15,-61 53-1-15,9-3-1 0,18-33 0 16,20-2-2-16,13-16-1 0,-48 53 0 15,30-30 0-15,26-23-1 0,6-4 0 0,15-17 0 16,-4 11-1-16,16-15-1 0,-4-6 0 16,13-6-1-16,-1-8 1 0,7 9 2 0,-4-10 3 15,5 2 3-15,5-1 3 0,2-4 4 16,0-1 3-16,5 4 5 0,1 0 1 16,6 0-1-16,5-1 0 0,7 0-1 15,12 2-1-15,5 2-2 0,2-9-1 0,11 0-3 16,25 1-1-16,5-4-6 0,-1-2-9 15,8 0-27-15,-2-2-11 0,-2-4-23 16,2 3-29-16,-7 1-41 0,-11 4-5 16,-22 1-590-16,-12 5 121 0,-10-4 102 0</inkml:trace>
  <inkml:trace contextRef="#ctx0" brushRef="#br0" timeOffset="636.87">21662 10178 40 0,'-8'-4'203'0,"-1"1"64"0,-1 1 19 0,4-4-6 0,4 1-12 0,0-3-14 0,-2 1-16 0,4 7-16 16,8-14-16-16,4 3-15 0,3-4-14 15,18 2-14-15,2-12-12 0,29 3-12 0,6-9-13 16,11 9-11-16,6-3-11 0,14 5-10 15,-2-1-10-15,98-11-9 0,-57 11-14 16,-16 9-16-16,-20 3-17 0,5 4-21 16,7-1-46-16,2 3-115 0,0 3-452 15,-5 0 101-15,-1 0 85 0</inkml:trace>
  <inkml:trace contextRef="#ctx0" brushRef="#br0" timeOffset="1189.06">24769 10122 35 0,'-13'0'188'0,"5"2"63"0,0 1 25 0,8-3 7 16,-15 0-5-16,15 0-15 0,-12 0-19 15,12 0-19-15,-13-5-15 0,13 5-12 0,-6-6-13 16,6 6-10-16,0-10-10 0,4 1-10 15,-2 4-9-15,11-3-10 0,-5-5-13 0,11 1-9 16,10-4-12-16,2-2-10 0,8 0-8 16,25-8-8-16,4 5-11 0,11-4-13 0,3 5-15 15,3 7-15-15,4-7-14 16,-4 9-21-16,0-1-24 0,-3 3-16 0,-5-2-27 16,-13 11-41-16,-8-3-105 0,-9 3-384 15,-3 0 102-15,-3 0 84 0</inkml:trace>
  <inkml:trace contextRef="#ctx0" brushRef="#br0" timeOffset="1463.26">25230 10332 34 0,'-25'10'159'15,"6"1"62"-15,1-1 31 0,5-5 18 0,5 0 6 16,0-2-4-16,8-3-10 0,0 0-13 16,0 0-16-16,0 0-16 0,37-5-17 15,4-3-17-15,30-7-16 0,9-10-16 16,5 8-15-16,0-5-13 0,8-4-11 0,10 4-12 16,79-24-11-16,-46 15-11 0,-22 10-18 15,-17 7-28-15,0 1-49 0,0 8-219 0,3-4-369 16,-14 9 102-16,1-1 83 0</inkml:trace>
  <inkml:trace contextRef="#ctx0" brushRef="#br0" timeOffset="2314.79">27396 8968 135 0,'-8'-21'236'0,"-3"-5"34"15,7 6 5-15,-6-6-11 0,10 9-18 0,-4 0-20 16,4 3-21-16,-5 2-21 0,5 3-18 16,5-1-16-16,-3 10-14 0,-2 0-12 15,0 0-9-15,12 12-7 0,-2 8-7 16,5 10-6-16,3 13-6 0,5 25-6 0,2 12-5 15,-2 7-5-15,0 4-7 0,8 4-5 16,-11 4-4-16,5 3-4 0,2-6-2 16,0-2-1-16,6-5 0 0,-8-10 0 15,8-5-1-15,-6-7 1 0,1-5 2 0,-5-19 3 16,-2-11 6-16,0-5 6 0,-1-10 3 16,-1-4 1-16,2-7-2 0,-1-6-3 0,3-6-4 15,10-10-4-15,25-15-5 0,-6-14-7 16,3-14-2-16,55-51-6 0,-13-15-5 15,0-3-4-15,0-8-4 0,-6-1-5 16,0 1-3-16,-20 27-4 0,-16 25-4 16,-11 6-4-16,-1 11-5 0,-2 6-8 0,-1 4-2 15,-18 16-13-15,-3 6-36 0,2 12-29 16,-11 6 2-16,2 2-2 0,1 5-14 16,-5 4-41-16,0 3-12 0,1 3-529 0,-9 0 114 15,12 6 95-15</inkml:trace>
  <inkml:trace contextRef="#ctx0" brushRef="#br0" timeOffset="2862.05">27935 9146 39 0,'-4'-18'191'0,"-6"0"61"0,8-4 16 15,-2 4-5-15,2 0-16 0,4 4-20 16,2-2-20-16,-4 4-20 0,6 3-18 0,0-2-17 15,-4 6-14-15,4-1-11 0,1 3-11 16,1 3-7-16,-8 0-7 0,21 3-5 16,-1 8-6-16,1 0-5 0,2 17-4 15,6-3-5-15,12 26-6 0,2 2-5 0,-1 4-6 16,-1-3-4-16,4 12-5 0,-5-6-3 16,5 6-4-16,-3-2-2 0,1-2-3 15,0-2-2-15,3 1 0 0,-7-7-2 0,7 1-2 16,-3-10-2-16,0-4-1 0,-9 1-3 15,-1-11 0-15,-4-10 0 0,-9 0 1 0,1-7 5 16,-5-2 6-16,3 3 6 0,-9-9 5 16,9-6 1-16,-3 0-1 0,5-2-3 15,14-17-1-15,-4 0-5 0,15-29-3 16,1-6-4-16,3-19-3 0,35-59-3 0,-23 17-6 16,12-33-10-16,-24 28-5 0,-3 22-3 15,-10 12-3-15,-1 9-5 0,3-7-14 16,-10 17-8-16,0 2-12 0,-9 22-21 0,-3 3-50 15,-1 20-78-15,-1 3-20 0,-11 8-452 16,8 1 111-16,-3 4 91 0</inkml:trace>
  <inkml:trace contextRef="#ctx0" brushRef="#br0" timeOffset="3945.61">30190 10054 72 0,'-8'-10'224'0,"0"9"57"16,2-10 13-16,-3 6-7 0,3-4-17 0,0 0-21 15,2-3-21-15,0-4-17 0,0-1-19 16,2-2-16-16,4-3-17 0,2-3-14 0,4-2-13 15,4-11-11-15,5 1-10 0,16-22-10 16,-2 6-8-16,10 0-7 0,1 3-8 16,1 5-8-16,9 1-6 0,-3 9-7 15,-7 8-6-15,-3 7-5 0,2 8-5 0,-1 9-5 16,-3 3-3-16,4 3-3 0,-2 9-1 16,-3 8-1-16,9 22 1 0,-4 2 1 15,-8 1 3-15,-6-4 2 0,-16 0 0 0,3 2 2 16,-4 5-1-16,-3 1 2 0,-7 1-1 15,0-2-1-15,-7-1 1 0,3 1 0 16,-4-6 0-16,-4-2 1 0,8-8-1 0,-3-6 4 16,-3-4 5-16,6-2 5 0,-2-4 1 15,-5 0-1-15,3-6-3 0,0-3-3 16,2-2-2-16,-1-5-4 0,7 0-3 16,0 0-4-16,-16-12-4 0,16 2-5 0,0-6-5 15,6-9-9-15,8-13-9 0,11-29-14 16,8-1-7-16,7-5-1 0,-5-2-1 15,4 2 0-15,7-1 3 0,-5 3 3 0,-6 5 0 16,0 4 4-16,-6 5 0 16,-2 9 3-16,-13 17 0 0,1-1 4 0,-1 11 3 15,-5-3 1-15,1 11 0 0,-6-6 2 16,2 9 1-16,5-1-1 0,-11-1-5 0,2 11 1 16,-2-7-1-16,0 8 0 0,0 0 1 15,0 0 4-15,-13 27 1 0,5-6 0 0,-4 18 1 16,-5-2 2-16,-4 28 2 0,1 1 1 15,-7-2 1-15,6 0 1 0,5-11 6 16,3-8-2-16,5-4 0 0,2-3 0 0,2-1-2 16,4-5 2-16,4-6 4 0,4 14-2 15,7-6-1-15,5 2-6 0,22 11-9 16,5-4-28-16,9-1-23 0,10-10-28 16,6 2-34-16,1-10-75 0,1 1-571 0,1-8 127 15,-9-8 105-15</inkml:trace>
  <inkml:trace contextRef="#ctx0" brushRef="#br0" timeOffset="4279.68">32884 9969 112 0,'0'0'248'0,"0"0"49"0,-25-4 10 16,25 4-8-16,0 0-17 0,10-10-19 0,-6 3-20 16,15-6-19-16,2 8-18 0,10-10-15 15,35-8-14-15,0 1-16 0,4-9-14 16,11 10-15-16,4 0-12 0,3-1-11 15,3 2-11-15,-4 2-10 0,2 3-5 0,-2 1-12 16,0 2-17-16,-11 5-19 0,-16 2-21 16,-4 2-30-16,-9 3-56 0,1 3-131 15,-13-3-409-15,-6 2 102 0,-8 1 85 16</inkml:trace>
  <inkml:trace contextRef="#ctx0" brushRef="#br0" timeOffset="4529.16">33758 9561 82 0,'-60'-33'238'0,"21"9"61"15,4 3 14-15,8 1-8 0,6 7-19 16,7 0-24-16,3 5-24 0,3 0-23 16,2 6-20-16,4-1-17 0,2 3-13 0,0 0-12 15,-2 14-7-15,2-2-7 0,0 16-9 16,0-3-8-16,-6 5-11 0,1 11-9 15,5 7-10-15,-6 3-7 0,4 30-6 0,-10-3-8 16,6 1-8-16,1 4-12 0,-5-4-15 16,8 14-20-16,2-3-27 0,2-1-47 15,-2-5-41-15,12 0-31 0,-3 1-516 0,9-7 108 16,-1-8 89-16</inkml:trace>
  <inkml:trace contextRef="#ctx0" brushRef="#br0" timeOffset="5162.24">34585 10332 30 0,'-21'-1'220'0,"21"-7"75"0,0 8 24 16,-4-6-4-16,4 6-17 0,4-11-20 16,-4 5-21-16,6-3-21 0,7 2-21 15,1-6-17-15,13-6-17 0,2-6-14 0,21-11-12 16,-1-1-10-16,11-6-7 0,2-3-6 16,-2-7-6-16,6 5-7 0,0-13 1 0,52-46-3 15,-33 15-7-15,-19 12-9 0,35-49-7 16,-32 29-8-16,-14 14-9 0,18-60-7 15,-22 32-7-15,-13 20-6 0,-11 7-2 0,-1-6-1 16,-1-2-2-16,-4-4-1 0,-3 4-4 16,-3-3-2-16,-3 11-4 0,-3 1-4 0,-7 21-4 15,-2 13-8-15,0 12-12 0,-2 7-9 16,-5 2-6-16,-5 10-6 0,2 4-2 16,-5 7 1-16,-5 3 1 0,-5 7-3 15,0 8 2-15,-12 12 2 0,-17 22 3 0,-6 15-1 16,8 6 2-16,-51 85 3 0,8 9-1 15,23 11 1-15,-3 14 1 0,17 3 0 16,9 4 3-16,22-46-3 0,14-14 0 16,7-19-1-16,6 1 0 0,13 3 1 0,16 81 0 15,2-65 1-15,4-38 1 0,-4-17 4 16,10-10 4-16,2-11 8 0,9-9 3 16,4-7 7-16,-6-24 3 0,-5-1 3 0,7-8-1 15,-13-10 0-15,2-8-1 0,-6-1 3 16,1-8 5-16,-5-5 1 0,-15-10-1 15,-1 1-1-15,-15-10-2 0,-2 3 5 0,-13-27 2 16,-10 3-6-16,-6 0-6 0,-8 13 1 16,-2-3-12-16,1 6-30 0,3 18-64 0,2 8-41 15,4 9-36-15,-2 10-47 0,2 6-53 16,-10 6-591-16,-5 4 140 0,5 0 116 16</inkml:trace>
  <inkml:trace contextRef="#ctx0" brushRef="#br0" timeOffset="9496.74">29399 7883 74 0,'-11'-38'175'16,"3"2"42"-16,-4-2 13 0,-3 4 0 0,5-3-3 15,-9 4-11-15,-1-1-14 0,3-1-15 16,-8 6-15-16,5-1-13 0,-5 3-14 15,-2 1-14-15,0 3-12 0,-2 5-12 0,-6-1-11 16,-4 9-9-16,-3 1-9 0,-1 3-8 16,-7 6-7-16,-3 4-7 0,-22 11-6 15,-7 2-4-15,-1 4-5 0,6 0-4 0,-1 10-3 16,8 3-4-16,-11 6-3 0,9-2-2 16,1 3-3-16,1 0-2 0,4 2-2 15,2 1-2-15,0 6 0 0,4 3-1 16,4-1-2-16,4 0-2 0,3 1-1 0,1 3-1 15,7-1 0-15,4 3-1 0,-5 2 1 16,7 4-1-16,-4 0-5 0,4 7-3 16,-2-1-2-16,1 8 1 0,-3 1 2 0,8 2 2 15,-4 5 0-15,0-2 1 0,2 8 2 16,4 0 3-16,-6-2 0 0,4-2 1 16,6 3 1-16,-2 7 1 0,4-4 0 0,3 2 1 15,-1 2 0-15,2 3 1 0,7 3-1 16,-3 11 2-16,11-4 1 0,-2 4 2 15,2-3 0-15,8-1-1 0,4-3 0 0,1-3 2 16,5-4 1-16,5-1 1 0,3-3 0 16,5-8 0-16,6-5 1 0,3-5-2 15,7-6 0-15,5-4-1 0,1-11-1 0,7-5-1 16,0-7 0-16,10-5-2 0,6-19 0 16,3-1-2-16,5-10-1 0,3-12-2 15,4-15-5-15,8-15-4 0,56-41-6 16,0-22-11-16,-17-8-8 0,-2-22-12 0,40-70-15 15,-30-23-39-15,-3 2-115 0,-54 50-400 16,26-69 100-16,-40 61 85 0</inkml:trace>
  <inkml:trace contextRef="#ctx0" brushRef="#br0" timeOffset="10078.62">29204 7490 19 0,'7'-4'93'0,"1"3"37"0,0 1 26 0,-8 0 14 16,19 0 6-16,-7 0 4 0,-1 5-1 15,3 0-1-15,5 5 1 0,1 1-1 16,1 12-2-16,4-2-7 0,6 12-10 0,10 15-11 15,-6 5-11-15,2 5-10 0,-1 5-9 16,-3 5-7-16,-2 5-8 0,-4 6-7 16,-3 6-6-16,-9 13-8 0,-7 2-6 15,-2 10-7-15,-26 96-6 0,-13 1-4 16,-11-7-5-16,-39 73-6 0,-22-11-11 0,-13 7-14 16,-8 15-17-16,0 13-34 0,0-14-54 15,21-7-73-15,20-6-399 0,37-82 92 16,23-37 77-16</inkml:trace>
  <inkml:trace contextRef="#ctx0" brushRef="#br0" timeOffset="14992.06">29938 11643 133 0,'0'4'246'0,"2"4"37"16,2-4 3-16,-2 1-13 0,3 0-19 0,1-1-20 15,-2 3-17-15,2-7-16 0,7 0-16 16,3 5-12-16,9-10-11 0,16 5-11 16,32-16-10-16,11-1-11 0,13 2-10 15,100-23-10-15,-55 5-10 0,-22 12-9 0,-14-2-7 16,94-3-9-16,-59 5-7 0,-23 5-6 16,-32 3-4-16,10 0-4 0,-6 6-3 15,-5-2-2-15,-2 3-1 0,-17 1 0 0,-10 1-2 16,-9 0 0-16,-3 2 1 15,-9-1 1-15,-6 0 4 0,2-2 7 0,-10 5 8 16,-1 0 4-16,-3 0-1 0,1-4-5 16,-3 4-4-16,-5 0-9 0,3-4-3 0,-5 4-5 15,4 0-3-15,-12 0-4 0,19-5-4 16,-11 5-3-16,-8 0-3 0,15 0-1 16,-15 0-4-16,12 0-4 0,-12 0 2 15,14 0 1-15,-14 0 0 0,9 0 2 0,-9 0 0 16,12 0-1-16,-12 0-1 0,0 0 0 15,8-3 0-15,-8 3-2 0,13 0-1 0,-13 0-1 16,0 0-1-16,0 0-3 0,8 0-1 16,-8 0 0-16,0 0-2 0,0 0-1 15,12-4-1-15,-12 4-3 0,0 0 1 0,0 0-2 16,5 0 0-16,-5 0-1 0,0 0 1 16,0 0-1-16,0 0 0 0,0 0 0 15,0 0 0-15,14 0 4 0,-14 0-3 16,0 0-3-16,0 0-18 0,0 0-29 15,0 0-38-15,0 0-21 0,6 4-25 0,-6-4-65 16,6 3-622-16,-1 2 136 0,-5-5 114 16</inkml:trace>
  <inkml:trace contextRef="#ctx0" brushRef="#br0" timeOffset="16892.89">34539 11428 156 0,'-12'5'225'0,"0"-5"20"16,3 5-3-16,9-5-12 0,-14 5-15 15,8-5-14-15,4 5-12 0,-9 1-7 0,11-6-6 16,0 0-4-16,0 0-7 0,-2 5-7 16,2-5-6-16,0 0-9 0,37-5-8 15,-10-6-9-15,23 6-9 0,37-12-9 16,12-11-8-16,105-19-9 0,76-19-8 0,-80 19-7 16,3-5-7-16,86-9-7 0,-97 22-6 15,-2 3-5-15,-43 16-5 0,-29 3-5 16,-15 6-5-16,-8-1-4 0,0 6-3 0,-6 4-3 15,-8-2-2-15,-13 4-2 0,-12 4-5 16,-13-2-8-16,3-2-13 0,-7 8-25 0,0-3-25 16,-1 8-56-16,-3 0-77 0,-8-1-451 15,2-7 106-15,-13 0 89 0</inkml:trace>
  <inkml:trace contextRef="#ctx0" brushRef="#br0" timeOffset="20023.02">8572 15756 28 0,'-35'-49'171'0,"10"2"53"0,0-18 15 15,-2 9-3-15,13-1-16 0,-5 9-18 16,13 0-17-16,-4-2-19 0,3 7-17 0,-5-10-14 16,10 5-13-16,-6-2-11 0,-5 2-2 15,7 0 0-15,4 3 1 0,-10-3 3 16,5 2 1-16,5 2-2 0,-8 1-2 15,8 7-5-15,-6 4-5 0,1 2-7 0,3 9-9 16,2 1-9-16,2 8-9 0,-6 7-6 16,4-1-4-16,2 6-3 0,0 0-2 0,-12 32-2 15,5 9-2-15,5 7-1 0,-10 32 0 16,4 14-3-16,1 6-1 0,1 10-2 0,4 10 0 16,2 111-2-16,0-59-2 15,2-44 0-15,2-14-1 0,5-6-3 16,-3-2-1-16,8-7 0 0,-1 1 0 0,3-11-1 15,-1-14 1-15,5-8-1 0,1-14 1 0,-2-9 1 16,-9-10-1-16,9-6 0 0,-3-3-2 16,3-5-3-16,-9-9-1 0,9 0-1 15,1-4-1-15,-3-7 1 0,4-7-2 16,18-15-2-16,10-19-2 0,9-17-2 0,58-89-2 16,27-80 0-16,-17 3 0 0,-37 62-3 15,35-69-2-15,-40 63-1 0,1-3-3 0,31-61 0 16,-44 70-2-16,5 2-2 0,5 0 0 15,-11 11 0-15,-16 37-1 0,-11 27-8 0,-11 15-9 16,-2 12-18-16,-6 11-27 16,-5 15-30-16,-5 13-5 0,-7 4-27 0,0 13-92 15,-3 4-486-15,-5-2 117 0,-7 20 98 16</inkml:trace>
  <inkml:trace contextRef="#ctx0" brushRef="#br0" timeOffset="20573.25">8745 14948 41 0,'-12'-15'206'0,"4"-2"68"0,2 5 17 0,-7-8-6 0,7 9-17 15,4-3-21-15,2 2-22 0,-6 3-20 0,4 2-19 16,-3 1-16-16,3 1-16 0,2 5-12 16,0 0-9-16,0 0-9 0,0 0-8 15,9 16-6-15,-1 1-7 0,4 5-5 16,9 10-6-16,0 7-4 0,12 16-4 0,-2 11-5 15,10 3-5-15,-2 3-4 0,-3 2-5 16,13 0-4-16,-5 4-4 0,3-3-5 0,38 64-3 16,-23-43-4-16,-13-18-3 0,-5-15-1 15,3 0-2-15,1-9 1 0,-3-1-2 16,1-2 1-16,-1-14-2 0,3 5 0 0,-9-18-1 16,-2-4 3-16,-10-2 3 0,2-7 3 15,-2-7 3-15,-6-4 1 0,6-4-3 16,10-16-3-16,17-14-4 0,-5-18-2 0,1-11-4 15,1-11-4-15,38-74-3 0,-6-7-1 16,-7 5-4-16,-5-3-2 0,-1 0-4 16,-22 33-2-16,-5 24-4 0,-8 9-6 0,-6 2-11 15,6 5-16-15,-2 3-8 0,-4 8-17 16,-2 7-19-16,-6 19-28 0,-5 11-25 16,-3 8-20-16,-1 7-45 0,3 8-32 15,-13 5-480-15,4 4 117 0,-6 0 97 0</inkml:trace>
  <inkml:trace contextRef="#ctx0" brushRef="#br0" timeOffset="20973.42">11029 15434 103 0,'-20'8'221'0,"1"0"54"0,5 2 14 15,5-4-8-15,-5 3-18 0,8-7-22 0,-3 3-17 16,5 0-15-16,4-5-14 0,0 0-11 16,0 0-11-16,0 0-10 0,40-10-10 15,-5-7-10-15,29-9-10 0,12-6-10 0,7-2-12 16,4 1-9-16,78-35-10 0,-47 21-9 16,-19 14-8-16,-8 5-8 0,-6-1-9 15,4 14-14-15,-2-2-18 0,-5 8-17 0,-7 9-32 16,3 5-55-16,-3 7-105 0,-3 12-443 15,-10 0 104-15,-21 1 87 0</inkml:trace>
  <inkml:trace contextRef="#ctx0" brushRef="#br0" timeOffset="21590.93">11728 15979 55 0,'-41'11'217'0,"6"-10"64"16,8-1 16-16,0 0-7 0,4 5-17 15,5 0-24-15,1-5-22 0,3 1-21 0,1-1-20 16,5 0-16-16,-5 0-15 0,5 0-11 15,-4 0-9-15,12 0-8 0,-8 8-8 16,8-8-6-16,0 0-7 0,0 0-6 0,0 0-9 16,0 0-6-16,0 0-8 0,0 0-7 15,41-8-6-15,-12 8-6 0,-6 0-6 16,18-1-5-16,4-4-4 0,5 0-6 16,22-4-6-16,11-3-11 0,6 11-13 0,-4-12-21 15,-1 0-30-15,7 8-28 0,0 0-43 16,-8 0-23-16,2 1-488 0,-17 4 105 0,-12 4 87 15</inkml:trace>
  <inkml:trace contextRef="#ctx0" brushRef="#br0" timeOffset="22175.53">13063 15875 128 0,'-6'0'252'0,"6"0"43"15,-8-8 5-15,4 4-13 0,4 4-21 0,-9 0-24 16,9 0-23-16,0 0-21 0,0 0-20 15,0 0-17-15,-8 8-14 0,8-4-12 0,0 6-11 16,6 5-9-16,-6 2-6 0,7 4-6 16,1 10-8-16,6 2-5 0,1 1-5 15,5 4-5-15,1-2-3 0,14 18-3 16,7-9-2-16,1 3-2 0,11-11-4 0,2 5-4 16,8-10-4-16,0-1-5 0,10-8-4 15,5 6-5-15,3-9-3 0,1-3-5 16,8-9-3-16,0 1-2 0,0-5-1 0,0-4-2 15,0-5-2-15,-6-11-3 0,-1 1 0 16,1-2-1-16,-4-8 0 0,-15-7-1 16,8 1 0-16,-18-5 0 0,2-7 1 0,-4-8 0 15,-11-2 0-15,-2-11-1 0,-3-2 0 16,-7 1-2-16,-9-8 1 0,-3-2-2 0,-11-2 1 16,-2 8 1-16,-6 6-1 0,-12-20 1 15,-2 4 1-15,-9-3-2 0,-4 8-1 16,-8-1 0-16,-7 7-1 0,-1 1-2 0,-11 3-1 15,-10 4-1-15,-6 12-3 0,-7 6-2 16,1 4-2-16,-7 10-2 0,5 9-3 16,1 13-10-16,11 6-12 0,-6 10-8 15,-3 22-9-15,1 15-8 0,-50 63-12 0,12 21-20 16,-32 84-24-16,24 15-49 0,16 37-66 16,11-8-495-16,-6-2 119 0,-4-4 98 0</inkml:trace>
  <inkml:trace contextRef="#ctx0" brushRef="#br0" timeOffset="27221.17">2292 15880 19 0,'-27'-26'185'0,"-2"1"64"0,3 2 21 0,5-1-1 15,0 3-12-15,1 4-16 0,5 7-17 16,1-7-16-16,1 1-14 0,3 6-10 0,-2 0-9 15,3 3-13-15,3 2-14 0,0-4-14 16,4 5-13-16,-9-4-11 0,11 8-7 0,0 0-7 16,0 0-8-16,0 0-5 0,-2 21-7 15,9-4-6-15,1 4-6 0,4 15-6 16,3-3-5-16,12 33-5 0,-9-13-4 16,1-10-4-16,8 20-3 0,-5-16-4 0,-7-6-3 15,3-4-3-15,-3 0-2 0,-1-5-3 16,-1-4-2-16,1-2-2 0,-5-5-1 15,3-2 1-15,-10-5 5 0,4-2 9 0,0-2 4 16,3 1 0-16,-9-6-1 0,4-2-4 16,-4-3-1-16,0 0-4 0,0 0-1 15,8-21-3-15,-8 1-2 0,0-9-3 0,2-4-1 16,-2-12-1-16,0 1-2 0,6-2-2 16,-6-5-1-16,0 6-1 0,2-6-2 15,3 4-1-15,1 2-1 0,-4 0 0 0,4 5-1 16,-6 2-1-16,6 11-1 0,0 1-1 15,-3 4-3-15,-3 7-2 0,6-3 0 16,-4 6 1-16,8 3-2 0,-2 1 2 0,-6 4 1 16,11 4 0-16,-13 0 0 0,16 12 0 15,1 1 1-15,-1 0 0 0,5 11 1 16,0 2 0-16,2 0 0 0,-3 1 0 0,1-1 0 16,0 1 1-16,-7-2-1 0,5-5 1 15,-9-3 0-15,6-1 0 0,-1 0 1 16,-7 0 0-16,7-6 0 0,-7 1 0 15,4-2 1-15,-5-3 0 0,1-1 1 0,0-4 0 16,-2-1 1-16,-6 0 0 0,19-1 1 16,-11-9 0-16,-2 5-2 0,3-11 0 0,3-1-1 15,3-3 0-15,-7-1 0 0,6-10-1 16,-1 0 0-16,-5 10-2 0,0-1 0 16,5 2 0-16,-7-2-6 0,6 11-3 15,-10-4 0-15,7 3 1 0,1 3 1 0,-8 4 0 16,4-1 1-16,0 0-1 0,3 6 1 15,-1 0 1-15,4 6-1 0,5 0 1 0,-3 3 1 16,7 3 1-16,10 3 0 0,-6 6 1 16,2-4 1-16,6 5-1 0,-6-2 2 15,10 1-1-15,-8 4 0 0,24 12 1 0,-11-11-1 16,-7 1 1-16,-6-2 1 0,-2-6-1 16,2 4-5-16,-9-1-10 0,3 0-14 15,4 3-13-15,-13-5-13 0,7 6-20 0,-2-3-27 16,-11 2-108-16,6-4-469 0,-5-1 114 15,3-7 94-15</inkml:trace>
  <inkml:trace contextRef="#ctx0" brushRef="#br0" timeOffset="27622.43">4068 15381 31 0,'-2'-4'218'0,"-11"-5"75"0,7 7 23 0,-2-8-3 16,4 7-17-16,2-3-22 0,-7 4-23 0,9-7-23 15,0 9-20-15,-8-1-18 16,8 1-15-16,0-11-12 0,0 11-12 0,0 0-11 16,0 0-10-16,0 0-11 0,31 11-12 15,-10-10-9-15,-1 10-10 0,1-2-8 16,12 3-7-16,2 6-7 0,3 3-6 0,3-7-6 16,15 20-5-16,-7-12-5 0,-7-2-4 0,-1 1-4 15,-6 0-6-15,0-5-8 0,0 4-11 16,1-3-12-16,-1-2-27 0,-6 6-18 15,4-1-20-15,-6 1-26 0,-5-1-54 16,-1 0-14-16,-7-6-477 0,-1 2 107 16,-5-1 88-16</inkml:trace>
  <inkml:trace contextRef="#ctx0" brushRef="#br0" timeOffset="27954.75">4744 15421 77 0,'0'-19'190'15,"0"-2"41"-15,-6 2 9 0,6 4-7 0,0 3-13 16,-5-3-12-16,5 4-12 0,-2 2-8 16,2 2-6-16,0-3-7 0,-2 3-7 15,-4 2-9-15,6 0-8 0,-8 0-8 0,8 5-10 16,-6 0-8-16,6 0-9 0,-15 5-8 15,9 0-7-15,0 0-8 0,-9 12-6 16,3 4-7-16,-3 6-7 0,-5 0-7 0,5 14-5 16,-18 16-6-16,2 0-5 0,2 3-4 15,-4 2-5-15,4 0-3 0,2-4-3 16,-2-1-4-16,9-8-4 0,1-8-8 0,5-4-7 16,-1-4-13-16,7 0-27 0,-4-4-23 15,5-5-25-15,5-3-50 0,2 1-40 16,2-12-453-16,5 1 103 0,5-5 86 0</inkml:trace>
  <inkml:trace contextRef="#ctx0" brushRef="#br0" timeOffset="28503.19">4996 15407 97 0,'0'-9'236'0,"0"0"52"16,0 1 8-16,0-5-12 0,2 11-19 0,-2-8-22 16,4 7-22-16,-2-3-20 0,-2 6-18 15,8 0-16-15,-8 0-13 0,0 0-12 0,7 9-10 16,-1 1-10-16,-2-3-7 0,4 6-8 15,1 3-8-15,-7 3-7 0,8-1-7 16,-2 5-7-16,5-3-6 0,-5 6-7 16,4-4-5-16,-3-2-5 0,3 5-5 0,-4-5-4 15,0 0-5-15,5-2-3 0,-5-3-3 16,0-3-3-16,5 5-2 0,-7-5-2 16,0 0 0-16,2-4-1 0,-1-5-1 0,-5 7-2 15,10-9-1-15,-6-1-2 0,-6 0-2 16,15 0-2-16,-7-6-2 0,-6 1 0 15,17-11-2-15,-7 1-1 0,-2 3-2 16,9-9-1-16,-4 6-1 0,-3-3-1 0,4-2-1 16,-1 6-2-16,4-5-1 0,-3 6 0 15,-1-1-1-15,3 2-1 0,3-2 0 0,0 7 1 16,-5 2 0-16,5 4 1 0,-3-3 1 16,3 4 1-16,-7 4 0 0,7-3 3 15,0 4 1-15,2 2 1 0,-3 2 0 0,9 8 0 16,4-2 0-16,-4 10-1 0,4-5 0 15,-4 9-1-15,19 12-5 0,1 3-25 0,1 3-27 16,-7 3-32-16,11 3-66 0,2 4-564 16,2-4 119-16,4-10 99 0</inkml:trace>
  <inkml:trace contextRef="#ctx0" brushRef="#br0" timeOffset="33089.58">23008 15389 55 0,'-42'5'253'0,"9"-5"79"16,10-5 23-16,-5-3-3 0,7 0-16 15,0-3-18-15,7-4-19 0,-5 3-24 0,7-8-23 16,3-2-22-16,7-4-21 0,2-1-19 16,7-9-19-16,7-5-16 0,15-24-15 15,6 2-10-15,13 1-9 0,7-4-11 0,1 6-9 16,2 6-10-16,6 0-9 0,0 5-9 16,5 7-8-16,-1 6-7 0,-4 9-6 15,-10 1-6-15,-5 20-5 0,-5 1-4 0,-1 10-3 16,2 0-5-16,-7 5-3 0,-3 7-3 15,0 4-4-15,-8 10-2 0,-4 1-1 0,-3 10-3 16,-9 1-1-16,-3 9-1 0,-8 1-1 16,-19 34-1-16,3 2 1 0,-13-4 0 15,-6 3-1-15,-40 72 0 0,17-51 0 16,-24 34-1-16,18-40-1 0,12-17-1 0,8-15 0 16,1-3-1-16,2-6 1 0,-1-4-2 15,7-5 0-15,8-10-1 0,7-11 1 0,-1 1-2 16,7-13 2-16,3 5-2 0,-1-5-1 15,4-3-1-15,-3-3 2 0,9 8 1 16,0-11 2-16,2 8 0 0,4 1 2 16,7-6 2-16,-3 6-1 0,6 1 0 0,9 4 0 15,10-6 0-15,-4 2-2 0,10 3-5 16,-4-7-11-16,27 9-6 0,-2 1-10 0,-8-6-9 16,12-3-18-16,2 1-23 0,0 2-11 15,-10-2-16-15,-6-5-31 0,-9-2-54 16,1 9-27-16,-11-11-516 0,2 11 121 15,-13-10 102-15</inkml:trace>
  <inkml:trace contextRef="#ctx0" brushRef="#br0" timeOffset="33427.94">21912 16390 206 0,'-25'-32'301'0,"15"-1"29"0,-4 2-2 15,7-5-17-15,7 7-24 0,0 4-25 0,9-5-25 16,5-6-20-16,7-1-17 0,20-16-15 15,2 6-14-15,7-5-14 0,16 10-13 16,4-2-14-16,13 3-12 0,78-32-12 16,-43 25-10-16,-12 16-9 0,-13-1-10 0,86-8-18 15,-44 8-16-15,-26 12-16 0,-16 3-18 16,11 4-27-16,-7 2-37 0,-4 7-54 16,2 0-35-16,-4 10-483 0,-10-1 104 0,-15-3 87 15</inkml:trace>
  <inkml:trace contextRef="#ctx0" brushRef="#br0" timeOffset="33818.96">24496 16036 163 0,'-15'8'277'0,"-5"1"41"0,7-7 8 0,5-2-12 15,-6 0-21-15,7 6-24 0,7-6-22 16,0 0-21-16,0 0-15 0,0 0-16 0,9-17-16 16,11 9-16-16,15-13-15 0,23-12-14 15,8 7-12-15,-1-2-13 0,7 0-12 16,2 3-17-16,-1 4-18 0,-1 5-19 0,-12 6-18 16,0 0-22-16,-17 6-53 0,7-1-53 15,-3 5-41-15,1 13-475 0,-13-7 104 16,0 4 85-16</inkml:trace>
  <inkml:trace contextRef="#ctx0" brushRef="#br0" timeOffset="34072.22">24992 16358 46 0,'-27'19'230'0,"4"-11"68"0,5-3 16 15,5 4-6-15,3-9-18 0,0 5-22 0,1 0-20 16,1-3-20-16,8-2-18 0,-2 0-15 16,2 0-14-16,0 0-13 0,0 0-15 0,29-14-13 15,-8 7-14-15,14-5-12 0,6 2-12 16,25-11-13-16,9 10-20 0,1-5-22 16,3 7-24-16,5 1-34 0,-3 5-89 15,-11-3-67-15,15 6-429 0,-15-3 100 0,-8 1 82 16</inkml:trace>
  <inkml:trace contextRef="#ctx0" brushRef="#br0" timeOffset="34651.71">26767 16129 69 0,'-8'-19'252'0,"0"-2"70"0,-2 8 20 0,1-8-7 15,1 10-21-15,-4-1-26 0,-1 3-27 16,3 1-25-16,-2 8-23 0,-3 0-21 15,7 0-21-15,-13 8-18 0,0 5-15 16,3-1-13-16,3 8-13 0,3 1-6 0,-3 11-7 16,11-1-6-16,-2 0-6 0,12 2-7 15,-4 8-7-15,11 2-5 0,10 21-6 16,6-6-5-16,10 3-5 0,6-7-4 0,7-7-7 16,6-6-4-16,4 3-4 0,4-10-2 15,2-7-3-15,2-12-2 0,5 3-2 16,-11-9-2-16,-2-5-2 0,-6-8-2 0,-7-2 0 15,28-4-1-15,-5-11 0 0,-2 0-1 16,-1-11 0-16,-5 0-1 0,-4-7-2 16,-15-1-1-16,1-5-1 0,-15-8 1 0,-7 2 0 15,-13 2 0-15,-7-1 0 0,-4 1 2 16,-4-2 1-16,-15-22 2 0,-1-3-3 0,-20 4 0 16,-1 8-1-16,-7 6-2 15,-5 0-1-15,-7 6-2 0,-9 5-1 0,-3 5-2 16,-6 9-4-16,-9 5-7 0,6 11-11 15,-8 2-1-15,-2 10-3 0,2 10-2 0,5 2-11 16,1 10-10-16,11 7-6 0,8 14-13 16,8 5-20-16,14 16-20 0,9 3-35 15,21 7-15-15,12-6-546 0,10 15 117 0,11-5 97 16</inkml:trace>
  <inkml:trace contextRef="#ctx0" brushRef="#br0" timeOffset="35123.33">28673 16378 235 0,'6'-1'331'0,"-6"1"25"0,15-9-6 0,-9 5-22 15,-2-2-28-15,0 6-30 0,-4 0-25 16,9-2-23-16,-9 2-18 0,6-3-17 0,-6 3-14 15,0 0-11-15,0 0-7 0,0 0-7 16,0 0-7-16,0 0-7 0,0 0-7 16,0 0-6-16,0 0-7 0,-19-6-7 0,19 6-6 15,0 0-5-15,0 0-5 0,0 0-3 16,0 0-7-16,0-6-8 0,0 6-7 16,6-5-4-16,-1-6-2 0,-3 9 0 0,4-1 1 15,0-2 0-15,-4-5-2 0,-2 10-5 16,6-2-5-16,-2-7-5 0,-4 9-13 15,0 0-15-15,0 0-19 0,5 0-50 0,-5 0-58 16,0 0-94-16,-5 21-661 0,5-11 144 16,3 1 121-16</inkml:trace>
  <inkml:trace contextRef="#ctx0" brushRef="#br0" timeOffset="37135.55">29833 16111 9 0,'-6'6'203'0,"6"-6"77"15,0 0 21-15,0 0-6 0,-17-11-17 16,13 6-20-16,-2 1-23 0,-3-4-23 0,1 4-19 16,-2-13-19-16,-5 4-16 0,1 6-12 15,-3-13-10-15,-3-6-9 0,5 3-7 16,-5-7-6-16,-5 9-7 0,8-7-5 16,3-5-6-16,-1 4-7 0,5 0-7 0,6 2-7 15,-2 1-7-15,1-1-9 0,10-1-7 16,1 4-6-16,2-12-5 0,7-2-5 15,5 6-3-15,3 0-4 0,6 2-4 0,2-2-2 16,0 10-4-16,4 6-1 0,4-2-3 16,-4 10-1-16,7 4-1 0,-13 8 0 0,12 4-1 15,-4 5-2-15,13 24 2 0,-5 1-1 16,-7 20 1-16,-9 3 0 0,-11 18 0 16,-5 2 1-16,-9 2 2 0,-8 2 0 15,-3 2 1-15,-11-9 0 0,1-3-1 0,-8-1 0 16,5-8 1-16,3-13 2 0,9-20 2 15,-7 1 6-15,9-13 8 0,-6-2 5 16,6-1 1-16,4-6-1 0,-9-2-3 0,11-5-4 16,0-5-5-16,0 0-7 0,0 0-8 15,0 0-4-15,11-45-3 0,-1 11-2 16,21-38-3-16,0-7-4 0,2-3 0 0,2-5-1 16,0 0 0-16,2 1 0 0,-1-1 0 0,1 7 1 15,-6 7 0-15,-4 4 2 0,0 4 2 16,-17 11 1-16,8 21 0 0,-5-4 1 15,-11 8 1-15,4 5 0 0,-4 4 1 16,-2-1-1-16,4 6-2 0,-8 0-1 16,2 4-4-16,-2 10 0 0,0-10-1 0,-2 11-1 15,6 0 0-15,-15 12-1 0,1-1 0 16,-3 10-1-16,7 13 2 0,-11 3 1 0,-4 26 0 16,7 10 2-16,1 0 1 0,9 2-1 15,2-2 1-15,6-15 2 0,0-5 1 16,10-4-1-16,5 23 0 0,-1-15 0 15,15 1-5-15,6-5-11 0,19-11-22 0,-2-1-21 16,12-15-25-16,10 1-37 0,3-12-69 16,-5 2-519-16,11-8 118 0,-19-9 99 0</inkml:trace>
  <inkml:trace contextRef="#ctx0" brushRef="#br0" timeOffset="37451.39">31726 15975 168 0,'-18'0'277'0,"18"0"37"0,-11-5 0 0,11 5-16 0,-6 0-22 15,6 0-23-15,2-11-22 0,-2 11-18 16,25-16-17-16,-4 6-17 0,8-6-15 0,28-16-16 16,10 10-14-16,3-3-13 0,0 1-11 15,7-2-13-15,-5 8-12 0,4 4-17 16,-1 1-16-16,-15 4-18 0,-7 4-19 16,-9-1-29-16,1 6-40 0,-10 6-31 0,-6-1-46 15,-8 5-447-15,-4 0 96 0,-3 1 81 16</inkml:trace>
  <inkml:trace contextRef="#ctx0" brushRef="#br0" timeOffset="37719.31">32284 15696 129 0,'-12'-15'228'0,"2"-6"34"0,-3 6 3 15,7-2-12-15,-2-4-18 0,8 9-20 16,-7-2-16-16,3 0-13 0,2 8-12 0,2-5-11 16,-2 2-9-16,2 3-9 0,2 1-10 15,-2 5-9-15,0 0-10 0,0 0-9 16,13 11-9-16,-11 3-9 0,4 6-8 0,6 4-7 16,-5 13-7-16,3 8-7 0,8 23-8 15,-3 5-12-15,-1 0-15 0,-1 2-18 16,-9-9-34-16,0-5-28 0,-4-8-84 15,-4 2-439-15,4-2 97 0,0-8 79 0</inkml:trace>
  <inkml:trace contextRef="#ctx0" brushRef="#br0" timeOffset="38400.33">32929 16572 19 0,'6'7'203'0,"3"-7"73"0,3 0 20 16,7-7-6-16,-9 6-17 0,21-8-21 15,-12-1-19-15,12-5-17 0,4-5-14 0,14-14-14 16,3-6-11-16,4-6-12 0,4-15-9 15,2-1-8-15,49-48-6 0,-34 22-6 16,-13 14-7-16,-12 10-9 0,1-3-7 0,40-60-8 16,-27 31-7-16,-16 10-8 0,-6 16-7 15,-5-9-8-15,-2-5-6 0,0 0-4 16,-4-7-5-16,-4-1-3 0,-2 3-3 16,-4-4-2-16,-5 1-2 0,-1 11-3 0,-7-2-2 15,-4 17-3-15,-3 13-2 0,-3 3-3 16,0 7-3-16,-7 8-4 0,1 3-4 0,0 10-3 15,-2 0-4-15,-3 1-3 0,-1 7-2 16,-3 2-3-16,-3 7-3 0,1 5-3 16,3 0-2-16,-7 12 0 0,-12 14 2 15,-4 19-2-15,2 9-1 0,-4 3-1 0,5 13 0 16,6 2 0-16,1 8-1 0,8 2 0 16,0 2 0-16,5 1 1 0,6 5 1 0,-3-7 0 15,11 7 1-15,0-3 0 0,13 0 0 16,-5-1-1-16,23-2 1 0,-12 0 1 15,8 0-1-15,-1-5 0 0,7-2 1 16,-4-7 1-16,7-5 0 0,-8-4 1 0,12-15-1 16,-3 3 0-16,-4-13 1 0,2-6 0 15,-4-8-1-15,8-7-1 0,3 2 1 0,-1-5 0 16,-2-8 0-16,-3-4 0 0,15-4-2 16,-9-4 0-16,-7-7 1 0,16-16 1 15,-7-15 1-15,-13 2-1 0,-11 3 0 16,-5 4-2-16,-7-9-1 0,-10 13-2 0,-8-8-1 15,-7 4-5-15,-18-16-4 0,-15 12-3 16,-9 9-8-16,-6 16-9 0,3 6-18 16,5 10-18-16,-24 10-33 0,9 6-43 15,3 15-2-15,14 1-617 0,13-6 126 0,15-9 107 16</inkml:trace>
  <inkml:trace contextRef="#ctx0" brushRef="#br0" timeOffset="39503.1">36147 15722 180 0,'-18'0'273'15,"1"-5"25"-15,5 0-2 0,4 5-16 0,1-5-19 16,1-1-18-16,6 6-17 16,4-10-15-16,5 5-16 0,9-7-14 0,11-2-14 15,13-1-13-15,24-10-12 0,8 0-12 0,11 5-13 16,8-5-10-16,10 10-10 0,87-23-16 15,-41 23-18-15,-35 4-21 0,-15 2-20 16,0 2-28-16,9-4-57 0,-13 11-67 16,-2 0-47-16,-23 0-388 0,-14 6 93 0,-13-1 79 15</inkml:trace>
  <inkml:trace contextRef="#ctx0" brushRef="#br0" timeOffset="39750.1">36844 16023 154 0,'-41'13'291'16,"12"-6"47"-16,4-2 6 0,8-5-15 15,3 5-25-15,-3-3-27 0,13 4-26 0,-8-3-24 16,10 1-22-16,2-4-18 0,0 0-15 16,0 0-15-16,0 0-13 0,16 0-11 0,5-4-13 15,20-5-11-15,28-10-11 0,3-2-11 16,11-3-16-16,3 3-21 0,12-6-21 15,-1 1-22-15,0 9-32 0,2-1-31 16,-8-1-28-16,10 3-53 0,-10-2-21 0,-6 11-446 16,0-1 100-16,-17 3 84 0</inkml:trace>
  <inkml:trace contextRef="#ctx0" brushRef="#br0" timeOffset="40302.44">38669 15982 57 0,'13'9'239'16,"-3"1"68"-16,0-9 14 0,5 7-10 15,-5-8-20-15,2 0-22 0,3 0-25 16,6-8-22-16,-1 2-21 0,13-8-19 16,5-9-16-16,11-8-13 0,11-12-12 15,-4 0-8-15,6-2-8 0,-2-9-6 0,2-8-7 16,49-44-7-16,-26 18-11 0,-12 19-9 15,-20 4-7-15,59-53-8 0,-31 25-6 0,-17 18-7 16,-15 1-5-16,5 2-5 0,37-61-6 16,-33 35-4-16,-17 19-3 0,-12 8-5 15,-2 6-1-15,-6-3 0 0,-7 14 0 0,-8 2-3 16,-4 9-1-16,-4 2-2 0,0 7-2 16,-4 10-2-16,-6-10-3 0,-3 2-3 0,-3 5-2 15,-7 7-3-15,0 8-2 0,-4 6-1 16,0 1-2-16,-10 10-1 0,-1 1 0 15,-28 21-3-15,8 9 0 0,5 5 0 16,-3 4 0-16,4 21 0 0,4 4 0 0,9 9 2 16,-31 71-1-16,18-33 0 0,19-15 1 15,12-16 0-15,4 9 0 0,15 3 0 16,4-5 0-16,2 3-1 0,13-2 0 16,8-2 1-16,3-4-1 0,7 2 1 0,9-8-1 15,1-7 1-15,7-9 2 0,6-8 4 0,6-1 3 16,-4-15 3-16,1-6 0 15,-3-3 2-15,-14-13 2 0,-11-3 7 0,0-1 9 16,-13-11 8-16,-5-5 3 0,-5-5-3 16,-2-7-3-16,-6 2-3 0,-2-5-2 0,-2-5-4 15,-13-12-5-15,-1-1-10 0,-3 3-19 16,2-2-39-16,-7 6-36 0,1 2-45 0,0 7-66 16,0 5-572-16,-2 3 127 15,7 2 106-15</inkml:trace>
  <inkml:trace contextRef="#ctx0" brushRef="#br0" timeOffset="45531.87">38696 17143 33 0,'-25'-4'222'0,"0"-5"77"0,1 7 29 0,1-7-1 16,2 0-15-16,5 5-21 0,-1-4-23 16,7 0-25-16,-1 4-24 0,7-5-19 0,0 8-20 15,4-9-15-15,6 1-13 0,9 4-11 16,14-14-11-16,12 9-11 0,42-21-12 15,6 9-9-15,99-24-9 0,-2-6-9 16,103-1-7-16,-84 12-7 0,92-7-8 0,-84 8-8 16,15 17-11-16,82-12-18 0,-99 14-33 15,-5 13-98-15,-44 8-86 0,-24 2-470 0,-30 4 111 16,-5-1 92-16</inkml:trace>
  <inkml:trace contextRef="#ctx0" brushRef="#br0" timeOffset="69439.9">11337 21194 169 0,'-6'-29'268'0,"4"5"32"0,-2 2 1 0,-2-9-12 16,4 10-20-16,-7 0-20 0,3 7-20 16,-6-4-20-16,4-3-18 0,-7 11-17 15,9-2-16-15,-6 8-14 0,3-2-13 0,-3 3-10 16,4 3-8-16,-5 9-8 0,3-3-7 15,-5 13-6-15,-5 9-8 0,1 5-6 16,-2 2-6-16,7 9-5 0,0-3-6 0,-7 26-5 16,8-14-4-16,5 0-4 0,8-12-2 15,0-5 0-15,2-5 1 0,15 8 1 0,-3-4 2 16,9-3 3-16,4-1 0 0,8-9-1 16,27 3-2-16,8-4-2 0,-4-11-2 15,1 0-3-15,-5-10-4 0,16-13-2 16,1-5-4-16,3-4 0 0,1-2-1 15,-6-9-1-15,3-8-1 0,-3 0 1 0,-3-2-1 16,-10-10 0-16,0 0 0 0,-4-6-1 16,-10-2-1-16,-3-5 0 0,-12 0-2 15,-6-7-3-15,-8-2-2 0,-15-2-2 0,-10 10-2 16,-6-15-3-16,-17 3-1 0,-8-3-2 16,-54-48-2-16,19 33-2 0,-3 23 1 15,-57-25-3-15,-11 14 0 0,-12 11 0 0,-8 20-3 16,31 12-1-16,16 22 0 0,3 7-5 15,-3 5 1-15,-8 4 1 0,-97 16-2 0,60 6 0 16,-31 9-1-16,49 4 0 0,30 8-1 16,-49 27 2-16,43-8-5 0,32 4-8 15,-39 33-12-15,47-5-8 0,28-18-18 0,18-4-11 16,10 14-13-16,15 4-20 0,18 2-16 16,11 8-32-16,45 76-15 0,17-20-586 15,12-24 125-15,-12-43 103 0</inkml:trace>
  <inkml:trace contextRef="#ctx0" brushRef="#br0" timeOffset="70089.32">13545 19750 73 0,'14'-63'258'0,"-12"5"71"0,3 11 18 0,1 5-7 15,-6 11-20-15,2-1-26 0,-2 11-27 16,4 0-26-16,-4 1-22 0,0 4-23 0,2 4-19 15,-4 3-19-15,2 0-15 0,-4 9-13 16,4 0-10-16,0 0-9 0,-15 21-8 16,7 9-8-16,-4 11-7 0,-5 34-7 15,-3 14-6-15,-1 9-4 0,-20 92-7 0,14-49-6 16,0-20-6-16,-15 63-4 0,18-46-5 16,-3-29-2-16,2-15-3 0,4-5-1 15,5-5-2-15,-3-1-1 0,9-13-3 0,-3-8-2 16,5-18-1-16,0-4-3 0,4-9-2 15,-2-6-1-15,3-3-3 0,-3 0-1 0,4-2 0 16,-2-7-1-16,2 6 0 0,2-9 0 16,-4 1 0-16,4-6 2 0,0 4 3 15,6 3 2-15,0-7-1 0,3-3-1 0,9 7-2 16,3-5-1-16,0 4-3 0,1-5-2 16,11 7-1-16,2-9-1 0,7 9 0 15,3 0 1-15,1-3-1 0,32 6 2 0,-5-1 1 16,7-4 0-16,-1-1 0 0,10 6-1 15,2-8 0-15,0 10 1 0,-5-1-1 16,9-13-1-16,-4 9-2 0,-12-8 0 0,-9-2 0 16,-8-2 1-16,21-8 2 0,-19 1 1 15,10-3 0-15,-18 2 3 0,-14-7 2 16,-7-2 0-16,-6-2 3 0,-9-6-1 0,-9 5-1 16,-1-2-3-16,-16 2-8 0,0-5-21 15,-7 8-32-15,-8-8-24 0,-7 7-36 16,5 8-50-16,-6 7-94 0,8-2-579 15,1 7 138-15,-1 0 114 0</inkml:trace>
  <inkml:trace contextRef="#ctx0" brushRef="#br0" timeOffset="71038.56">10647 23071 88 0,'-14'0'234'0,"1"0"53"0,-1 0 12 0,5 0-9 0,-9 0-15 16,7 0-16-16,-1-2-15 0,-2 2-13 15,14 0-11-15,-21 0-15 0,13 0-17 16,-5 0-19-16,13 0-15 0,-14 0-8 16,14 0-3-16,0 0-1 0,0 0-2 0,0 0-2 15,0 0-5-15,47 0-6 0,5-5-10 16,45-5-7-16,112-22-9 0,6-7-7 16,87-26-6-16,-7 2-8 0,3-11-5 0,-3 6-5 15,-1-10-6-15,-9 6-6 0,0-2-5 16,-82 30-6-16,91-19 2 0,-79 18-8 15,2 13-4-15,-7-10-4 0,-7 19-6 0,-50 9-6 16,-21 3-10-16,-24 6-20 0,3 5-32 16,-1 11-22-16,-5-1-26 0,-1 11-34 15,-20 2-62-15,-1 18-48 0,-19-1-525 16,-23 7 126-16,-16-14 105 0</inkml:trace>
  <inkml:trace contextRef="#ctx0" brushRef="#br0" timeOffset="72356.62">11430 24828 190 0,'-2'-7'269'0,"-4"-2"23"0,6 8-1 16,-2-9-10-16,-4 8-12 0,2-7-13 16,4 9-16-16,-2-10-15 0,2 10-16 15,-7-1-15-15,7 1-16 0,-2-11-16 0,2 11-15 16,0 0-13-16,0 0-11 0,0 0-11 16,-18 12-12-16,16-2-8 0,-4 1-9 0,-1 9-7 15,1 4-9-15,4 5-6 0,-4-4-5 16,2 3-5-16,8-3-5 0,2 3-1 15,-4-3-1-15,6 3 1 0,3-7 2 0,9 5 1 16,3 3-1-16,4-5-1 0,4-5-2 16,-6-9-1-16,4-3-3 0,-2-2-1 0,2-10 1 15,14-2-4-15,2-9-1 0,15-9-2 16,0-16-2-16,-2-1 1 0,-4-2 1 16,-4-11-1-16,-9-10-2 0,0 2 0 15,-12-15-1-15,-2 5 1 0,-10-12 2 0,-3 6 0 16,-10-5 1-16,-8-3 1 0,-6 6-2 15,-3 2-3-15,-16 1-2 0,-4 5-3 16,-4 6-3-16,-10-3-3 0,-9 12-3 0,-6-3-1 16,-9 8-2-16,-69-26-1 0,35 37-3 15,7 11-3-15,9 16-2 0,-4 8-5 16,-8 7-17-16,-4 7-7 0,-85 28-7 0,10 9-12 16,54 1-12-16,24-2-9 0,-44 40-13 15,42-10-9-15,28-4-10 0,-23 51-7 16,37-26-10-16,20-10-10 0,13-7-50 0,5 9-18 15,15-2-509-15,7 5 117 0,13-6 98 16</inkml:trace>
  <inkml:trace contextRef="#ctx0" brushRef="#br0" timeOffset="72925.64">12414 24000 158 0,'-14'-80'294'16,"6"16"49"-16,1 11 8 0,1 8-12 0,4 11-23 16,2 3-25-16,-4 9-28 0,2-2-28 15,2 3-25-15,0 10-21 0,2 0-18 16,2 1-15-16,-2 10-14 0,-2 0-14 0,15 10-12 16,-3 3-11-16,9 17-11 0,16 23-10 15,-2 5-7-15,6 16-6 0,3 3-7 0,38 80-6 16,-20-46-5-16,-8-27-5 0,-4-7-2 15,-7-3-4-15,11-8-3 0,-11 5-1 16,5-13-2-16,-5 4 0 0,-1-14 0 16,-7-7 2-16,-15-9 5 0,1-11 6 0,0 0 9 15,-13-8 11-15,5 2 14 0,-5-2 7 16,0-8 6-16,0 2-2 0,3-7-7 0,-11 0-8 16,0 0-8-16,20-22-6 0,-18 1-6 15,17-22-7-15,4-39-5 0,-1-9-4 16,38-97-4-16,-10 11-6 0,12 3-3 0,0 5-3 15,8 8-4-15,1 1-4 0,-16 48-6 16,-11 17-7-16,-3 16-10 0,-4 3-13 16,-4 6-18-16,0 7-19 0,-8 18-26 0,-6 10-40 15,-5 9-39-15,-1 5-8 0,-5 9-8 16,-2 9-41-16,-6 3 8 0,0 0-577 16,0 0 131-16,0 0 109 0</inkml:trace>
  <inkml:trace contextRef="#ctx0" brushRef="#br0" timeOffset="73338.72">13512 23597 7 0,'-10'-3'198'0,"-3"-1"74"16,-5-1 20-16,3-3-6 0,5 4-16 0,-3-6-19 15,-5 0-17-15,9 8-15 0,-3-7-12 16,4-1-5-16,2 9-6 0,-3-10-12 0,3 11-15 16,4-9-17-16,-10 8-16 0,12 1-14 15,-9 0-9-15,9 0-8 0,0 0-6 16,0 0-8-16,0 10-6 0,9 8-8 16,3 2-7-16,5 12-6 0,-3 4-6 0,19 31-5 15,6 7-3-15,-8 4-5 0,9 7-5 16,1-10-2-16,2 7-4 0,1-4 0 0,10-4-2 15,-9-8-1-15,9 1 1 0,-5-5 2 16,7-5 3-16,-2-8-1 16,2-4 4-16,0-4 4 0,-1-15 6 0,-5-7 8 15,-2-6 10-15,-9-7 6 0,0-6 2 16,4-10-1-16,32-10-5 0,-11-22-3 0,-2-7-2 16,58-62-5-16,-48 20-6 0,-10 5-16 15,33-51-29-15,-29 28-59 0,-12 21-57 16,23-60-63-16,-22 49-16 0,-13 14-646 0,-7 8 139 15,-4-4 115-15</inkml:trace>
  <inkml:trace contextRef="#ctx0" brushRef="#br0" timeOffset="75571.84">17001 22174 198 0,'-10'-1'282'0,"1"-10"26"0,7 11 0 0,-10-1-11 0,6-4-12 16,-3 1-14-16,3-6-14 0,0 10-15 15,6 0-15-15,-10-7-14 0,6 3-17 16,4 4-15-16,-7-9-13 0,7 2-10 0,4 2-9 16,3-6-9-16,7 1-11 0,7-4-8 15,14-7-8-15,-4 0-9 0,33-11-8 16,8 0-8-16,-1-1-10 0,1 2-9 0,11 0-5 15,-1-1-7-15,3 1-4 0,4-1-4 16,2 6-6-16,-4-5-3 0,4 4-5 0,-7 1-8 16,3 3-9-16,-8-1-10 0,-1 8-18 15,-1-5-22-15,-17 8-13 0,-9 10-12 16,-7-6-15-16,-5 9-13 0,-6 4-12 16,-4 1-12-16,-6 2-17 0,-2 8-32 0,-7 0 24 15,-2 1-558-15,-5 3 115 0,-7 6 97 16</inkml:trace>
  <inkml:trace contextRef="#ctx0" brushRef="#br0" timeOffset="75821.28">17669 22474 115 0,'-46'15'260'0,"7"3"52"0,2-6 7 16,8 0-12-16,2-3-20 0,6-7-21 15,-2 6-20-15,7 2-19 0,-1-7-19 0,-1 2-17 16,7-1-17-16,5-4-15 0,-2 4-8 15,-2 1-4-15,10-5-2 0,0 0 1 16,0 0-2-16,20 3-2 0,1-3-7 0,12 0-6 16,8-8-9-16,3 0-9 0,38-5-9 15,-3-2-8-15,10 2-10 0,8-7-7 16,-2 0-8-16,8-1-9 0,3 0-17 0,80-10-24 16,-52 6-40-16,-28 8-59 0,-15 12-46 15,6 5-19-15,-8 2-625 0,-3 6 128 16,-11 2 107-16</inkml:trace>
  <inkml:trace contextRef="#ctx0" brushRef="#br0" timeOffset="81071.7">22218 20852 201 0,'2'-11'293'0,"-2"0"32"0,0 1 8 16,0 0-8-16,-2-6-12 0,-2 1-15 16,2 3-17-16,2 2-17 0,-6-2-17 0,-1-2-16 15,1-5-17-15,4 7-21 0,-6 3-17 16,4-3-20-16,-2 3-17 0,3 7-14 15,3 2-14-15,-8 0-12 0,8 0-11 16,-12 11-9-16,4 9-10 0,-3-4-6 0,1 10-6 16,4-2-7-16,-3 10-4 0,-3 5-6 0,4-5-4 15,8-8-2-15,-11 1-4 0,9-1-2 16,2-6-1-16,0 1 2 0,2 1 1 16,3-4 2-16,1-4 3 0,4-2 4 15,0-3 3-15,5 1 1 0,-1-10 0 16,13-10-1-16,8 0-3 0,21-23-1 0,8-8-2 15,-6-16-3-15,4-5 0 0,44-55-1 16,-26 27-2-16,-30 6-4 0,-9 16 0 0,-6-6-2 16,0-3 0-16,-14-2-2 0,-6 1-1 15,-9 14-2-15,-6 6-2 0,-11-25-3 16,-5 8-2-16,-9-2-1 0,-6 2-3 0,-4 0 0 16,-6 1-2-16,-3 9-2 0,-10-2 0 15,5 3-1-15,-7 7-1 0,-8-1-2 16,2 10 0-16,-8 0-3 0,-7 14 0 15,1 0 0-15,-5 9-3 0,7 4 1 0,-15 15 0 16,-4 6-1-16,-2 17 2 0,-5 5-4 0,-79 38 2 16,17 14-1-16,16 10 1 0,15 10-2 15,18 8 0-15,30-7-15 0,25-9-25 16,-18 59-14-16,32-33-19 0,17-15-18 16,21-10-8-16,12-1-20 0,15 9-29 15,16-7-87-15,58 63-553 0,17-25 133 0,-25-57 110 16</inkml:trace>
  <inkml:trace contextRef="#ctx0" brushRef="#br0" timeOffset="81702.43">23560 19337 65 0,'8'-34'258'0,"-2"1"73"0,2 4 19 0,-2 9-10 16,1 0-23-16,-5 4-27 0,2 4-27 0,-2 3-23 16,0 0-21-16,-2 9-17 0,0 0-18 15,4 26-15-15,-8-2-12 0,-6 20-13 16,-5 32-12-16,-5 7-9 0,-5 6-11 0,2-2-9 15,-6 7-8-15,2-6-6 0,0-3-6 16,5-2-3-16,-3-6-6 0,4-7-5 16,-4 2-7-16,11-7-5 0,-5-8-6 0,7-8-5 15,4-4-4-15,-1-11-4 0,5 6-4 16,2-10-3-16,2-6-3 0,0 1-1 16,6 1 0-16,7-6-2 0,1-4 0 0,15 6-2 15,2-3-1-15,6-11-1 0,7-3 1 16,7 3-4-16,3-8-3 0,2 0-3 0,27-8 0 15,-3 8-3-15,-7-5-2 0,-14-2 0 16,-7 7-1-16,4-1 0 0,-11-7 0 16,5 8-1-16,2-1-1 0,-17 1 0 15,0 0-1-15,0 0 1 0,-10 0 0 0,6 0 1 16,0 0 0-16,2 0-7 0,10 0-29 16,5 0-34-16,6-4-42 0,-5-2-66 15,32 4-53-15,0-11-541 0,-24 2 128 0,-9-1 107 16</inkml:trace>
  <inkml:trace contextRef="#ctx0" brushRef="#br0" timeOffset="83790.89">21193 22635 164 0,'6'-1'244'16,"-6"-4"27"-16,0-5 4 0,0 10 0 0,0-6-9 16,0-4-11-16,0 9-13 0,-6-4-11 15,6 5-11-15,0-13-13 0,0 13-18 16,-4-3-17-16,8-6-14 0,-4 9-9 0,8-9-7 16,4 6-4-16,9-7-4 0,16-4-6 15,34-12-6-15,11-1-7 0,88-31-4 16,1 2-4-16,5-8-6 0,14-1-8 0,73-23-7 15,-86 25-8-15,16 7-6 0,-5-3-7 16,0 6-8-16,-4 5-11 0,-4-2-13 16,-46 14-15-16,-22 15-19 0,-21 9-35 0,-3 1-18 15,-3 5-17-15,-14 12-20 0,-16-4-26 16,-11 7-74-16,-3 7-544 0,-6 10 123 16,-12-3 102-16</inkml:trace>
  <inkml:trace contextRef="#ctx0" brushRef="#br0" timeOffset="84322.6">22673 23400 119 0,'-6'0'250'0,"-3"0"46"0,-1 4 12 16,10-4-4-16,-15 5-14 0,7-5-19 15,0 3-22-15,-4-3-22 0,-3 11-19 16,-4-2-15-16,-5 12-13 0,-3 4-10 0,-6-3-9 16,-9 29-10-16,1 2-8 0,2 2-10 15,-3 12-10-15,7 6-8 0,0 13-8 16,8 0-11-16,-2 1-7 0,5-5-9 0,3-3-8 15,6-1-9-15,7-16-4 0,6-9-3 16,2-7-3-16,2-6 0 0,4 2 2 16,5-1 0-16,5-5 2 0,-1-6 3 15,7-8 1-15,11 1-1 0,-4-10-1 0,7-1-3 16,-1-7-3-16,2-10-2 0,2 1-5 16,9-17-2-16,8-11-3 0,-5-11-3 0,-1-10-1 15,-9-13-3-15,-8-10-4 0,-12 0-3 16,-7-6-4-16,-14-4-4 0,-12-1-4 0,-11 1-3 15,-18 1-1-15,-38-58 2 0,7 49-3 16,12 17 0-16,-2 24 0 0,-2 0-1 16,-10 6-2-16,-3 3 0 0,-8 4-1 15,1 8-4-15,-5 0-9 0,4 7-10 0,-6 4-3 16,2 1-7-16,9 12-18 0,13-1-21 16,12 9-31-16,9 9-26 0,1 3-19 15,-13 25-24-15,8-1 27 0,15 17-659 0,0 1 133 16,16 2 110-16</inkml:trace>
  <inkml:trace contextRef="#ctx0" brushRef="#br0" timeOffset="84852.9">23078 23909 152 0,'-10'-24'291'0,"1"-16"49"0,7-2 10 0,-4-3-9 0,6 1-20 0,0 1-22 0,8-6-22 16,11-20-21-16,2 1-16 0,8-5-15 15,8 8-15-15,4-2-13 0,5 2-15 16,5 3-11-16,3 6-12 0,2 4-13 16,0 3-12-16,-1 9-11 0,-3 7-12 0,-4 13-12 15,-13 3-9-15,-2 13-9 0,-4 8-7 16,-7 1-6-16,-3 7-6 0,4 14-5 16,-5 5-5-16,-3 10-4 0,-13 7-2 0,-2 6-3 15,-8 38-4-15,-7-2-3 0,-5 4-1 16,-1 6-4-16,-8-2-2 0,-27 92 0 0,21-52-5 15,0-29-1-15,8-15-2 0,-2-5-1 16,8-5-3-16,1-5-1 0,5-5-1 16,3-12-2-16,6-18-1 0,6 1-1 15,2-13-1-15,4-1 0 0,6 1-3 0,5 1 0 16,8-9-3-16,-5 5-3 0,9-5-7 16,4-7-12-16,2-3-11 0,3-3-10 0,3-1-12 15,0-7-16-15,7 6-16 0,-7-9-22 16,3 0-25-16,-1-2-24 0,-2-5-52 15,-3 4 6-15,-7-6-562 0,-9 4 127 0,1-3 106 16</inkml:trace>
  <inkml:trace contextRef="#ctx0" brushRef="#br0" timeOffset="85107.31">23450 24186 107 0,'-68'-13'276'0,"-5"-5"62"0,16 7 13 0,9-2-4 0,7 6-14 0,1-4-20 15,9 6-18-15,4-4-19 0,5 9-21 16,1-8-21-16,7 8-20 0,1-4-15 0,11-1-10 16,2 5-12-16,0 0-14 0,19-4-14 15,20 3-12-15,38-9-13 0,13 1-17 16,22-3-20-16,93-10-26 0,3 2-33 0,-7-5-59 15,-52 7-117-15,-19 8-616 0,-18-1 127 16,-7 1 107-16</inkml:trace>
  <inkml:trace contextRef="#ctx0" brushRef="#br0" timeOffset="87332.9">26187 22107 98 0,'8'-8'310'0,"0"8"73"15,-2 0 9-15,-6 0-17 0,0 0-25 16,0 0-30-16,9 3-29 0,-9 5-27 0,0 2-25 15,-2-2-21-15,-5-5-16 0,5 8-18 16,-2-1-16-16,2-6-12 0,0 2-12 16,-4 5-7-16,2-10-6 0,4 8-7 15,0-9-7-15,-6 5-8 0,3 0-9 0,3-5-8 16,-2 2-10-16,2-2-7 0,0 0-7 16,0 0-6-16,0 0-7 0,-6-12-4 0,6 3-8 15,6 3-5-15,-6-1-4 0,2-2-4 16,1-1-5-16,3 3-4 0,-2 0-5 0,2 1-3 15,-4-1-1-15,0 2-3 0,2-3-3 16,-4 8-1-16,7-7-2 0,-5 1 1 16,0 6 0-16,-2 0-1 0,6-8 2 0,-2 6 0 15,-4 2 1-15,2-4 0 0,-2 4-1 16,0 0 2-16,4-8 0 0,-4 8 1 16,2-4 1-16,-2 4 0 0,2-5-1 15,-2 5 1-15,0 0 2 0,-2-9-3 0,2 9-1 16,2-3-2-16,-2-6-2 0,0 9-1 15,0-5-1-15,4-1 0 0,-4 6 0 16,0-10 1-16,0 7 1 0,0 3 1 0,3-8 0 16,-3 8 0-16,0 0 0 0,0 0-1 15,0 0 0-15,0-5 0 0,0 5 0 16,0 0 0-16,-3-8-1 0,3 8-7 0,0 0-18 16,0 0-22-16,0 0-27 0,0 0-26 15,0 0-34-15,0 0-48 0,-4 21 14 16,4-18-669-16,0 7 140 0,0-3 115 0</inkml:trace>
  <inkml:trace contextRef="#ctx0" brushRef="#br0" timeOffset="88333.14">27807 22855 57 0,'-21'0'236'0,"3"0"69"0,3 0 16 0,1 0-8 0,-1-5-15 16,1-2-16-16,-5-2-16 0,5-2-16 16,4-10-16-16,-9 5-16 0,5-16-14 15,-1-1-15-15,7-6-13 0,-3-8-13 0,9 5-13 16,4-11-11-16,3 2-10 0,7-24-10 15,5-2-10-15,3-1-11 0,7 7-8 16,8 3-8-16,0-6-8 0,9 8-7 16,3 2-6-16,5 8-5 0,4-5-5 0,0 7-5 15,6 10-3-15,-7 4-4 0,5 5-2 16,-18 15-1-16,-3 7 0 0,0 5-1 0,-6 14-1 16,2 0-1-16,1 14 0 0,13 18-1 15,-5 13-2-15,-11 9 0 0,-4 16-2 16,-9 8 0-16,-3 0-2 0,-5 5-2 0,-6 0-2 15,-4 7-2-15,3-8 0 0,-10-3 2 16,-3-2 0-16,2-20 1 0,4-5 2 16,-4-15 2-16,4 2 0 0,-9-5-2 0,9-6 0 15,-2-7-2-15,0-1-2 0,4-6 3 16,0-2-3-16,-6-3-2 0,6-1 0 16,-4-1 2-16,4-2 0 0,-2-3 5 15,2 0 4-15,0 1-1 0,0-9-1 0,0 0-4 16,0 0-2-16,14-21-3 0,5-11-4 15,10-30-2-15,6-8-3 0,6-13-5 0,40-78-6 16,-1 1 2-16,-9 5-12 0,-16 35-2 16,14-34 1-16,-20 32 0 0,-7 28 0 15,-11 17 2-15,-2 2-1 0,-5 1 2 16,-7 17 3-16,-3 15 3 0,-3 0 2 16,-3 16-4-16,-6-1 0 0,2 3-2 0,-2 3 0 15,-4 7-2-15,-2-4-1 0,2 9 0 0,-4 7-3 16,-3-2 3-16,9 4-4 0,-26 15 0 15,5 16 4-15,-12 22-5 0,2 10 5 0,4 9 5 16,4 7 0-16,9 0 0 0,-5 5 3 16,17 5 1-16,2-19-3 0,2 9 0 15,17-6 2-15,-1 1 0 0,13-7 1 16,7-1 1-16,3-10-19 0,6 4-13 0,9-7-28 16,0-5-20-16,0-1-23 0,10-9-30 15,0 1-37-15,-2-17 18 0,9-1-671 0,-11-11 137 16,-7-15 114-16</inkml:trace>
  <inkml:trace contextRef="#ctx0" brushRef="#br0" timeOffset="88802.07">30728 20551 138 0,'-8'-41'273'0,"-1"9"44"0,3-7 4 0,-4 3-14 16,6 11-22-16,-1 1-19 0,-1-6-16 15,4 9-16-15,0 2-11 0,-2 5-10 16,2-6-13-16,-2 9-18 0,2-1-17 0,-2 10-16 16,2-5-10-16,2 7-7 0,0 0-3 15,-15 12-5-15,7 16-8 0,-5 6-8 16,1 12-9-16,-5 34-9 0,5-3-9 0,0 1-5 15,1-4-7-15,1-9-7 0,8-10-8 16,-4-2-4-16,6-12-4 0,-2 7-7 16,-2-1-13-16,4-11-16 0,0-4-26 0,0 1-28 15,4-11-18-15,-8 7-17 0,4-5-7 16,-5-4-31-16,1 0-97 0,-2-6-513 0,0-3 122 16,-4-3 100-16</inkml:trace>
  <inkml:trace contextRef="#ctx0" brushRef="#br0" timeOffset="89050.33">29769 20248 238 0,'-25'-23'330'0,"2"3"23"0,5 0-5 16,7 0-21-16,-1 6-26 0,4 2-21 15,1 1-17-15,5-5-16 0,4 6-12 16,5 5-14-16,3-15-15 0,15 0-13 0,6-1-14 16,31-11-12-16,12-2-15 0,9 2-14 15,86-25-13-15,-34 16-14 0,57-10-22 0,-2 12-29 16,6 2-33-16,5 6-54 0,1 4-103 16,1 1-610-16,-48 5 124 0,-29 6 102 15</inkml:trace>
  <inkml:trace contextRef="#ctx0" brushRef="#br0" timeOffset="95664.23">39432 20227 174 0,'10'-41'284'0,"-6"8"35"0,3 2 0 16,3 11-18-16,-8-1-24 0,0 6-26 16,4 3-24-16,-6 3-21 0,11 0-18 0,-9 9-13 15,-2 0-10-15,0 0-9 0,20 21-9 16,-14-1-9-16,5 14-9 0,1 8-8 15,1 2-8-15,-3 39-7 0,2-4-7 16,-3 6-7-16,5 2-7 0,-8-2-7 0,9 3-6 16,1-3-6-16,-5-2-6 0,3-8-3 0,-1-8 0 15,1-10 0-15,-2-9 0 0,-1-15 3 16,5 1 3-16,-1-12 4 0,5 9 2 16,1-18-2-16,2 2-3 0,0-10-3 15,5-5-3-15,3 0-4 0,15-5-5 16,24-22-3-16,-4-5 0 0,7-11-7 0,71-56-3 15,-11-9-5-15,-11-9-2 0,8 1-5 16,-10-3-6-16,0-3-8 0,2-3-9 0,-11 16-15 16,-30 24-21-16,-11 22-30 0,-10 18-31 15,-8 1-35-15,1 2-45 0,-11 16 39 16,-11 10-666-16,-15 0 134 0,-7 11 112 16</inkml:trace>
  <inkml:trace contextRef="#ctx0" brushRef="#br0" timeOffset="96131.18">40486 19971 183 0,'-10'-33'293'0,"-3"3"34"0,7 5-2 0,0 5-17 0,0 0-26 0,6 8-25 16,0 0-22-16,0 3-17 0,6 6-18 15,-2-1-14-15,4 4-14 0,-8 0-13 16,21 20-14-16,2 7-13 0,2-1-10 0,10 32-9 16,-4 0-8-16,4 7-9 0,0 0-8 15,0 9-7-15,0 0-8 0,4-7-6 0,-1 8-6 16,-3-3-4-16,0-5-4 0,6-2-6 15,-6-2-3-15,5-6-3 0,-5-4-1 16,2-4-3-16,-4-14-2 0,-6-3-2 16,-4-7-2-16,-1 1-1 0,3-9-1 0,-2 3-2 15,4 0-1-15,-6-9 0 0,-1-3 0 16,3-5 0-16,2-3-2 0,6-11 0 0,10-9 0 16,17-26-1-16,8-8-3 0,52-76-1 15,-4-7-2-15,39-57-3 0,-62 54-2 16,-1 2-2-16,-5 6-2 0,-21 33-2 15,-18 16-6-15,-9 15-16 0,2 8-20 0,-8-2-22 16,-6 17-29-16,-6 11-42 0,1 3-76 16,-1 11-546-16,-3-1 124 0,1 9 105 15</inkml:trace>
  <inkml:trace contextRef="#ctx0" brushRef="#br0" timeOffset="96451.66">43134 19872 72 0,'0'4'256'0,"0"3"70"16,0-7 16-16,0 3-8 0,0-3-21 15,0 10-24-15,0-10-22 0,0 0-21 0,0 0-21 16,10 0-15-16,-10 0-11 0,17 0-13 15,8-10-13-15,6 0-12 0,10-3-14 16,27-7-13-16,4 0-11 0,5 0-12 16,6-5-11-16,-1 4-12 0,3 8-19 15,-2-8-22-15,-11 11-20 0,5 0-21 0,-15-1-29 16,-19 9-20-16,2 2-12 0,-14 9-11 16,-4-5-17-16,-6 6-16 0,-7 8-27 0,-7-4-104 15,-5 12 58-15,-11 10-421 0,-9 0 99 16,-13 23 82-16</inkml:trace>
  <inkml:trace contextRef="#ctx0" brushRef="#br0" timeOffset="96647.34">43810 20237 483 0,'-56'34'340'0,"0"-4"-26"0,13-7-18 0,3-10-19 16,9-1-18-16,5-3-11 0,3 2-11 15,4-9-13-15,-1 7-18 0,5 1-19 0,3-10-19 16,3 1-15-16,1 8-10 0,4-9-9 16,4 0-6-16,-4 3-7 0,4-3-5 15,0 0-8-15,29-3-7 0,-2 3-9 16,12-10-9-16,35-2-7 0,3-7-6 0,8 5-9 15,4-7-15-15,1 3-21 0,8 4-20 16,-5-3-35-16,0 1-25 0,-2 7-22 0,2-2-27 16,-9-1-47-16,1 10 0 0,-15-5-539 15,-12 7 115-15,-6 0 97 0</inkml:trace>
  <inkml:trace contextRef="#ctx0" brushRef="#br0" timeOffset="97029.76">45248 20225 35 0,'9'-7'238'16,"3"-1"76"-16,-6 4 18 0,-4-5-8 16,5 8-19-16,-3-9-25 0,-4 9-25 15,0-9-25-15,0 10-22 0,-4-10-20 0,4 10-19 16,-15 0-17-16,15 0-13 0,-14 10-12 16,5-8-10-16,-5 13-8 0,4-1-8 0,-1 7-7 15,1 2-8-15,8 2-5 0,-2 3-7 16,4 6-5-16,6 0-6 0,4 7-3 15,7 0-3-15,3-8-3 0,20 19-3 16,11-6-3-16,7-14-4 0,10-1-5 0,7-8-3 16,5-2-2-16,3-8-3 0,8-13-3 15,4 0-3-15,-2-13-2 0,4 1-1 16,-6-8-3-16,0-2-1 0,-6-9-1 0,-9-2-1 16,-11-3-1-16,-10-6 0 0,-1-9-1 15,-11-2-1-15,-9-1-2 0,-18 1-1 16,-6 6-3-16,-10-4 1 0,-10-2-1 0,-13-10 0 15,-12-5 1-15,-12 5 0 0,-9 7-3 16,-14 16-2-16,-1 7-3 0,-5 10-24 16,-3 14-21-16,-1 18-22 0,-5 14-28 15,8 17-55-15,-65 49-32 0,12 17-532 0,4 2 119 16,49-11 99-16</inkml:trace>
  <inkml:trace contextRef="#ctx0" brushRef="#br0" timeOffset="104478.31">42706 8634 95 0,'-2'-6'219'0,"-2"0"45"16,2-5 7-16,-4 2-7 0,3 3-16 0,3-2-19 16,-4 1-20-16,2 2-20 0,-2-1-17 0,4 6-16 15,-2-10-13-15,2-1-11 0,0 11-8 16,0 0-5-16,-4-1-5 0,4 1-5 15,0 0-6-15,0 0-4 0,0 22-6 16,4-11-5-16,-4 19-4 0,6 13-5 0,0 3-5 16,3 41-5-16,1 1-6 0,7 13-5 15,-1 6-4-15,25 87-4 0,-3-14-4 16,3-1-2-16,9-2-2 0,-9 2-2 16,13 11-1-16,-3-4 1 0,-3 4-2 0,-1-10 0 15,1-7-2-15,-7 13-2 0,-3-1-2 16,-1 8-1-16,-4 5-3 0,-6 2-1 0,-5 5-3 15,12 10-1-15,-14 0 0 16,3 7-1-16,4-4-1 0,-4-2 6 0,-3-3 1 16,7-7 2-16,2-5 2 0,6-15 0 15,-6-44 0-15,-4-31-2 0,2-21-3 0,2 3-1 16,2-7-3-16,2-4-1 0,-4-2-2 16,4-12-3-16,-10-2-1 0,10-1-2 0,-11-23 0 15,-1-4-1-15,-7-10 1 0,-1-1-1 16,-1-6 2-16,-3 1 0 0,-1-7 1 15,0 1 1-15,-2-4 0 0,5-1 2 16,-11 2 2-16,4-5 0 0,0 1 0 0,-2-3 0 16,-2 0 0-16,8 3 4 0,-8-3 2 15,0-1 1-15,4 2 4 0,-2-2 0 16,3-1 1-16,-3 1-1 0,-2 1-3 0,0-6-2 16,6 9-5-16,-4-5-1 0,-2 1-3 15,4-2-3-15,-8 6-1 0,8 0-2 16,-4-2-2-16,0-2-2 0,2 4 1 15,-2-3-2-15,0-1-1 0,0 1 2 0,0 4-3 16,0-5 4-16,0-5-1 0,0 5-3 16,-2 6-1-16,2-11 4 0,2 6-2 0,-2-1-2 15,0-5-1-15,0 7 1 0,4-3-1 16,-4-4 0-16,0 5 0 0,0 1-2 16,0-6 0-16,0 5-1 0,0-5 0 15,-4 9-1-15,8-3 0 0,-4-6 3 0,0 0 0 16,-4 6-1-16,4-6 2 0,0 6-1 15,0-6-1-15,0 6-1 0,0-6 1 0,0 0-1 16,0 0 2-16,0 0-1 0,0 9 0 16,0-9 2-16,0 0-1 0,0 6-1 15,0-6 0-15,0 0 0 0,0 0-1 16,0 0 1-16,-2 5-1 0,2-5 0 0,0 0-1 16,0 0-1-16,0 0 3 0,0 0-1 15,0 0-2-15,0 0 2 0,0 0-1 0,0 0 1 16,-4 8 0-16,4-8 3 0,0 0 0 15,0 0 1-15,0 0 1 0,0 0 1 16,0 0 1-16,4 5 0 0,-4-5 0 0,0 0 2 16,0 0 1-16,0 0-2 0,0 0 1 15,0 0 1-15,0 0-2 0,0 0 0 16,0 0-2-16,0 0-1 0,0 0-1 0,0 0-2 16,0 0 10-16,0 0-7 0,0 0-2 15,0 0-1-15,0 0-1 0,0 0-1 16,0 0 0-16,0 0 0 0,0 0-4 0,0 0 5 15,0 0-1-15,0 0 0 0,0 0 1 16,0 0-1-16,0 0-2 0,0 0 3 16,0 0 0-16,0 0 0 0,0 0 1 0,0 0 0 15,0 0 1-15,0 0 0 0,0 0-1 16,0 0-1-16,0 0 0 0,0 0-1 16,0 0-1-16,0 0 0 0,0 0 2 0,0 0-1 15,0 0 0-15,0 0 0 0,0 0 0 16,0 0 1-16,0 0-1 0,0 0-1 15,0 0 3-15,0 0 0 0,0 0 0 16,0 0 2-16,0 0-1 0,0 0 2 0,0 0 0 16,0 0-1-16,0 0 1 0,0 0 1 15,0 0-1-15,0 0 1 0,0 0-2 0,0 0 2 16,0 0-2-16,0 0 0 0,0 0-1 16,0 0-1-16,0 0 0 0,0 0 1 15,0 0 0-15,0 0 0 0,0 0-1 16,0 0 0-16,0 0-2 0,0 0 0 0,0 0 0 15,0 0 1-15,0 0 4 0,0 0-3 16,0 0-2-16,0 0-1 0,0 0 0 0,0 0-2 16,0 0 3-16,0 0 0 0,0 0-4 15,0 0 3-15,0 0-3 0,0 0 2 16,0 0 3-16,0 0-1 0,0 0-3 0,0 0 4 16,0 0-3-16,0 0 1 0,0 0 1 15,0 0-1-15,0 0 1 0,0 0 0 16,0 0-1-16,0 0 1 0,0 0 0 0,0 0 0 15,0 0 0-15,0 0-2 0,0 0 6 16,0 0-3-16,0 0 0 0,0 0 0 0,0 0-1 16,0 0 0-16,0 0 1 0,0 0-2 15,0 0 1-15,0 0-1 0,0 0-1 16,0 0 2-16,0 0 0 0,0 0-2 16,0 0 2-16,0 0 0 0,0 0 1 0,0 0-1 15,6 3 1-15,-6-3 0 0,0 0-1 16,0 0 1-16,0 0 2 0,0 0 0 0,0 0 0 15,0 0 0-15,0 0 1 0,0 0 0 16,0 0 0-16,0 0-1 0,0 0 4 16,0 0-3-16,0 0 0 0,0 0-1 15,0 0-1-15,0 0 1 0,0 0 0 16,0 0 4-16,0 0-1 0,0 0-3 0,0 0 1 16,0 0-2-16,0 0 0 0,0 0 1 15,0 0 5-15,0 0-2 0,0 0-2 0,0 0-1 16,0 0-1-16,0 0 0 0,0 0 1 15,0 0-1-15,0 0-1 0,0 0-1 16,0 0 1-16,0 0 0 0,0 0-1 0,0 0 1 16,0 0 0-16,0 0 0 0,0 0-1 15,0 0 1-15,0 0 1 0,0 0-1 16,0 0 0-16,0 0 1 0,0 0 1 0,0 0-2 16,0 0 0-16,0 0 0 0,0 0 4 15,0 0-3-15,0 0-1 0,0 0 0 16,0 0-1-16,0 0-1 0,0 0-2 0,0 0 2 15,0 0-1-15,0 0 1 0,0 0 1 16,0 0 0-16,0 0 0 0,0 0 1 16,0 0-1-16,0 0 0 0,0 0 0 0,0 0-1 15,0 0 1-15,0 0 8 0,0 0-7 16,0 0-1-16,0 0-3 0,0 0 0 16,0 0 3-16,0 0 0 0,0 0-3 15,0 0 2-15,0 0-1 0,0 0 3 0,0 0-1 16,0 0-1-16,0 0 1 0,0 0-1 15,0 0-1-15,0 0 2 0,0 0 3 16,0 0-2-16,0 0-2 0,0 0 1 0,0 0-1 16,0 0-1-16,0 0-1 0,0 0 1 15,0 0 2-15,0 0-2 0,0 0-1 0,0 0 1 16,0 0-1-16,0 0 3 0,0 0 0 16,0 0 0-16,0 0-2 0,0 0-1 0,0 0 3 15,0 0 0-15,0 0 0 0,0 0 0 16,0 0-2-16,0 0 2 0,0 0 0 15,0 0-3-15,0 0 7 0,-6 5-3 16,6-5-1-16,0 0 0 0,0 0 0 0,0 0-3 16,0 0 3-16,0 0-1 0,0 0 1 15,0 0-1-15,0 0 1 0,0 0 2 0,0 0-1 16,0 0 0-16,0 0 1 0,0 0 1 16,0 0-1-16,0 0 2 0,0 0 6 15,0 0-3-15,0 0-1 0,0 0-1 16,0 0 1-16,0 0 0 0,0 0 5 0,0 0-2 15,0 0-3-15,0 0-2 0,0 0 1 16,0 0-1-16,-19-5 0 0,19 5 0 16,-14 0-2-16,8-3 0 0,-9-2 0 15,7 1 4-15,-11 0-2 0,1-3-2 0,-7-3-1 16,-10-1-1-16,6-5 0 0,-4-4-2 16,2 4-1-16,-4-10-2 0,4-1-1 0,-15-9-2 15,11 4 2-15,4-1-3 0,6 4 1 16,-2-4 1-16,7 2 0 0,-1-1 2 15,5-1-1-15,-5-2-1 0,0-4 0 0,3 7 3 16,3-1 6-16,-3 1-3 0,3-4-2 16,1 4 0-16,-1-3 3 0,3 2-5 15,-3 1 3-15,1 1-1 0,-1-1 0 0,7 1 1 16,-4 9-2-16,3 1 2 0,1 3-2 16,-2 0-4-16,6 4 0 0,-3 2 1 15,3 7-1-15,2 5 3 0,2 0-1 16,0 0 1-16,0 0 0 0,13 31-1 0,1 5 4 15,3-1-3-15,12 31 2 0,-3-7-1 16,8 7 2-16,-3-3-2 0,2 1 1 0,6-6 1 16,-8 7-3-16,2-11 2 0,2 0 1 15,-8-13 1-15,-2 1-2 0,-5-10 1 16,1-1 0-16,-2 1 1 0,1-6 1 0,-3 5-2 16,1-10 2-16,-7 0 1 0,1-6-2 15,-4-2 2-15,5 2-1 0,-7-6 1 16,2 3 1-16,-1-3 1 0,-1-4-1 0,-4 1-2 15,4-1-2-15,0 0 3 0,3-5-1 16,-9 0 0-16,14-5 1 0,0-6 0 16,7-3-1-16,0-14 2 0,14-18-1 15,4-6-1-15,5-12-1 0,3-2 1 0,-3-3 2 16,3-10 0-16,38-58-2 0,-21 36-2 16,-10 14 0-16,-7 23 1 0,-3 6-5 0,-3 0-7 15,0 6-24-15,-6 14-21 0,-12 9-39 16,10 4-41-16,-4 7-49 0,4-1 21 15,-2 11-713-15,-4 3 147 0,0-3 122 16</inkml:trace>
  <inkml:trace contextRef="#ctx0" brushRef="#br0" timeOffset="105544.12">39959 13291 46 0,'-33'-55'182'0,"6"4"52"0,0-2 14 0,-2 10-5 0,2 7-12 16,5 6-14-16,-1-2-15 0,-2 10-15 15,0-3-18-15,-2 5-16 0,-2-1-13 16,-4 8-11-16,-2-2-10 0,-4 9-9 15,8-1-8-15,-12 7-7 0,-9 0-5 0,8 0-7 16,-5 13-5-16,-26 2-3 0,5 7-4 16,-2 10-4-16,2 5-5 0,3 5-6 0,-3 11-3 15,-56 56-5-15,45-24-3 0,13-7-4 16,-29 49-3-16,8 9-3 0,29-24-3 16,-16 36-2-16,22-32 1 0,-8 42-2 15,12-33 0-15,15-20 0 0,6-8 0 0,-18 79 1 16,12-45-1-16,14-19-1 0,9-10-1 15,-3 10-2-15,11 3-2 0,4 107 0 16,0-61-2-16,10-30-1 0,19 73 0 0,-4-63-2 16,4-24 0-16,25 64-1 0,10-28 0 15,-13-37-1-15,-3-27-1 0,6-15-1 16,47 46-1-16,-18-36 0 0,-19-20-1 0,6-13 0 16,7-7 0-16,5-3 1 0,3-5 0 15,6-14-1-15,0-1 1 0,6-10-1 16,4-11 0-16,1-5-2 0,7-13 0 0,81-28 0 15,-16-16-1-15,-19-12 0 0,-8-1-2 16,-15-14 0-16,-29 15-1 0,26-23 0 0,-34 16 1 16,24-22 0-16,-9-12 1 0,-5-2 1 15,-3-4 0-15,-1-8 1 0,-8 2-1 16,2-5 0-16,2-5 0 0,-16-2 0 16,-19 32-1-16,23-44-3 0,-30 34 1 0,16-35 0 15,-36 33 0-15,-4 13 0 0,-21 9-2 16,3-4 1-16,-13-6-1 0,-13-8-1 0,-22-84 0 15,-15 11 0-15,-7 17 1 0,-20 8-1 16,-12 18 0-16,-4 10-1 0,-10 4-1 16,-9 23-13-16,-8 8-9 0,21 31-7 15,2 16-9-15,-54-16-6 0,29 19-13 0,15 27-15 16,16 2-37-16,-2 10-59 0,2 11-508 16,8-3 113-16,15 3 94 0</inkml:trace>
  <inkml:trace contextRef="#ctx0" brushRef="#br0" timeOffset="110281.32">20823 25336 52 0,'-6'-33'218'0,"-1"3"61"0,5 9 16 15,-6 0-6-15,4-4-19 0,2 7-22 16,-4 4-25-16,6 6-22 0,-7-5-20 0,7 6-15 16,-2 3-13-16,2 4-11 0,-6-5-9 15,6 5-9-15,0 0-8 0,-4 20-9 16,2-3-9-16,-2 8-9 0,2 3-6 15,-4 17-8-15,4-2-5 0,-5 2-7 0,5 4-5 16,-2-5-4-16,4 3-6 0,-2 3-5 16,2-6-4-16,0-3-3 0,0-5-3 0,2-6-1 15,2-3-1-15,-2 0-2 0,0-1 0 16,3-4 1-16,1-1 0 0,-2-4 1 16,6 7-2-16,-2-12-2 0,7 6-2 15,-3-6-2-15,9-2-2 0,-7 0-3 0,7-2-1 16,0-4-1-16,-1 5-2 0,3-8-2 15,6-1 0-15,4 0-1 0,15 0-2 16,8-6 0-16,22-2-2 0,15-5 1 0,8-2-1 16,90-18 0-16,-47 9-2 0,46-9-1 15,5 2 0-15,-49 6 0 0,-19 3-1 16,77-4-1-16,-3 1 0 0,-48 5 1 0,-21 1 0 16,79 5 2-16,-56 3 1 0,-17 2 4 15,73 1 2-15,-52 4 0 0,-31-1 0 16,-12 1 1-16,0 4-1 0,6 0 2 15,-4 0 0-15,-3 0 3 0,1-1 3 0,-8 1 4 16,-5-7 5-16,-10 7 2 0,-6 0-1 16,-17 0 2-16,-20-4 1 0,-9 4 4 0,-6 0 12 15,-8 0 15-15,-4 0 15 0,-2 0 9 16,-5 0 3-16,-6-5-5 0,-5 1-5 16,7 4-7-16,-8-11-7 0,-4 9-6 15,0-8-3-15,-6-6-1 0,-4 1 1 0,5-6-1 16,-13-15-2-16,5-1-4 0,-11-28-6 15,-1-1-3-15,4-1-5 0,-2-8-7 16,1-9-13-16,1-4-19 0,2-18-52 0,11-2-25 16,4 2-34-16,16 0-49 0,7 6-78 15,6 13-670-15,8 1 151 0,0 11 126 16</inkml:trace>
  <inkml:trace contextRef="#ctx0" brushRef="#br0" timeOffset="123058.24">37088 25347 124 0,'0'-11'213'0,"0"-5"33"0,0 2 7 0,-10 2-4 16,10 1-11-16,0-4-13 0,-2-1-12 15,-3 4-12-15,3-7-13 0,0 4-11 16,-8 4-12-16,8-1-10 0,-2 3-13 16,0 1-12-16,4 4-10 0,-11-5-8 0,11 9-7 15,-10 4-7-15,10-4-7 0,-12 12-6 16,3 5-6-16,-3 1-5 0,-1-1-7 15,-1 14-7-15,0 5-5 0,3 1-6 0,1-2-4 16,2 5-3-16,-5 1-3 0,13-6-1 16,0-2 0-16,0-2-2 0,10 6-1 15,-1 1-2-15,5-6-2 0,7 1-1 16,2 0-2-16,4-11-2 0,6 9-2 0,-2-9-1 16,29 2-1-16,-11-3-3 0,-5-9-1 15,-1-3 0-15,2-2-1 0,1-3-1 16,6-8 1-16,-9-3 0 0,27-14 1 0,-6-4 2 15,-2-12 2-15,-4-1 0 0,-4-13 0 16,-6-1 0-16,-5-7 0 0,-4-12 0 16,-4 1-1-16,-12-9-2 0,-6 1-1 0,-1 0-1 15,-8-8-1-15,-6-1-1 0,-4-8-1 16,-10 1 2-16,0 4-2 0,-17-5 0 16,2 1-1-16,-39-59-2 0,6 45 0 0,2 25-1 15,2 19 0-15,-56-37-3 0,19 27 0 16,17 21 0-16,-7 17-1 0,-6 6-1 0,-2 10-1 15,-6 7-1-15,-4 5 1 0,-4 17-1 16,-81 23-1-16,51 10-1 0,-24 25 0 16,21 30 0-16,24 11-1 0,15 19 1 15,32-19-9-15,26-11-17 0,16-2-16 0,7 4-13 16,5 10-15-16,17 6-20 0,25 90-21 16,19-23-30-16,24-19 5 0,15-22-581 15,6-15 119-15,-2-47 99 0</inkml:trace>
  <inkml:trace contextRef="#ctx0" brushRef="#br0" timeOffset="123737.25">38744 24098 187 0,'2'-31'290'0,"0"9"29"0,-2-9-2 0,4 10-18 16,-2-1-23-16,-2 3-25 0,4 6-23 15,-4 0-22-15,0 1-19 0,2 3-16 16,-2 2-14-16,0 7-12 0,0-4-10 15,0 4-10-15,0 0-9 0,6 20-8 0,-6-4-8 16,2 12-7-16,-2 18-6 0,0 5-7 16,0 6-4-16,0 30-5 0,0 7-5 0,-2-6-5 15,2 6-5-15,-2 3-4 0,-4 0-4 16,2-3-4-16,-2-3-4 0,4-6-1 16,2-18-1-16,-7-5 0 0,5-10 0 15,-2-6-1-15,2-6-1 0,-2-5-2 0,2-3-1 16,0-2-3-16,-2-7-2 0,2 2-1 15,2-4-1-15,0-5-3 0,-4-4 0 0,4 4-1 16,0-2-2-16,-2-3 0 0,4-3-2 16,-2 5 1-16,6-8-2 0,-2 10-1 15,4-9-1-15,7 6-1 0,-1 7 0 16,7-10-2-16,8 4-2 0,12-4-1 0,0 3-1 16,1-1-1-16,5-2-1 0,3 3 0 15,22 1 0-15,5-5-1 0,5 1 1 16,1-6-1-16,2 0 0 0,-13-3 1 0,15-3-1 15,-6 0 1-15,1-6 0 0,-1 1 1 16,-21-5 1-16,-4 5 1 0,-15-5 4 16,7 5 1-16,-7-7 3 0,-4 5 3 15,-2-11 1-15,-4 0 0 0,-6-1 1 0,0-1-1 16,-9-5-1-16,3-5 0 0,-9 1-1 16,1-2-1-16,-9 2 1 0,2 0-2 0,-4 1-1 15,0 4-2-15,-4-20-1 0,-3 11-2 16,1-7-3-16,2 1-12 0,-2 7-38 15,-4-6-34-15,5 8-41 0,-1 11-50 16,0 2-21-16,0-2-625 0,4 11 135 0,-4-2 113 16</inkml:trace>
  <inkml:trace contextRef="#ctx0" brushRef="#br0" timeOffset="124172.03">36844 27381 106 0,'-12'-2'269'0,"12"2"60"0,-15-9 8 0,11 9-12 16,4 0-22-16,10-19-21 0,7 7-17 0,12-2-14 16,31-25-12-16,6 4-11 0,85-41-12 15,4 5-13-15,4 13-13 0,15-7-15 16,3 2-14-16,11-4-15 0,1 15-12 0,1-5-14 15,10 4-12-15,5 4-9 0,-3 7-10 16,-7 6-9-16,-7 2-8 0,-37 15-11 16,-29 1-18-16,-13 11-21 0,-3-2-24 15,-3 9-47-15,-8 0-25 0,-6 4-36 0,-11 6-56 16,-16 4-39-16,-16 3-504 0,-11-1 119 16,-14 4 98-16</inkml:trace>
  <inkml:trace contextRef="#ctx0" brushRef="#br0" timeOffset="125039.79">37882 28421 15 0,'0'0'190'0,"0"-18"73"0,-2 15 25 0,-5-5 3 0,1 4-8 0,0-3-15 15,-4 7-15-15,1-8-16 16,-3 7-17-16,-2 1-16 0,-7 9-16 15,-4-2-14-15,-4 8-12 0,-2 8-11 0,-16 22-10 16,3 3-10-16,9 0-8 0,0 12-9 16,8-5-10-16,6-2-6 0,7-8-7 0,4-4-7 15,5 2-7-15,1 1-7 0,8 1-6 16,5-2-5-16,3 3-4 0,3-7-5 16,16 18-5-16,4-8-3 0,-2-13-2 15,2-6-3-15,0-10-3 0,6-9-2 0,3-1-3 16,1-10 0-16,5-5-2 0,26-11-2 15,-10-4-1-15,5-13 0 0,-9-8-2 0,2-7 0 16,-10-3-1-16,-5-15-4 0,-10 1 0 16,-8-9-2-16,-10-4-2 0,-13-5-1 15,-8 9-1-15,-10-11 0 0,-11 6 1 0,-12-5 3 16,-8 11 4-16,-56-51 4 0,12 42 2 16,9 25-1-16,-1 15-1 0,-78-31-2 15,37 31-2-15,17 8-1 0,6 15-2 16,2-2-2-16,-10 7 0 0,3 2-3 0,3 5-2 15,-4 4-6-15,10 13-9 0,10-5-17 16,7 12-16-16,8 16-10 0,12 8-15 16,7 16-13-16,16 6-17 0,12 11-17 0,17 4-26 15,6 15-50-15,17-2-6 0,10 3-522 16,35 60 120-16,-6-51 99 0</inkml:trace>
  <inkml:trace contextRef="#ctx0" brushRef="#br0" timeOffset="125674.99">38675 28382 49 0,'-4'-26'233'0,"4"-4"70"0,-4-14 17 0,0 13-6 0,4-1-17 16,-2 0-18-16,-2 11-19 0,4-10-19 16,0 10-22-16,0 0-19 0,0 6-20 15,0-4-19-15,0 7-17 0,0 1-14 0,4 8-10 16,-2-5-8-16,4 8-9 0,-6 0-7 16,13 11-4-16,-5 9-6 0,6 13-7 15,-1-1-6-15,14 34-6 0,-7 0-7 0,3 7-5 16,0-5-5-16,6 4-5 0,-5-5-4 15,3-1-5-15,-2-4-2 0,6 0-2 16,-2-5-2-16,-6-16-2 0,-3-7 0 16,-1-3-1-16,-4-9-1 0,-5-2 0 0,2 1 2 15,-3-9 9-15,3 3 9 0,-4-1 8 16,3-2 7-16,-11-8 1 0,4 4-5 0,2-8-5 16,-6 0-4-16,0 0-5 0,12-18-1 15,-3-4-7-15,9-20-5 0,7-26-7 16,6-20-3-16,39-89-3 0,-6 12-3 15,5-3-1-15,-24 44-2 0,-6 18-2 0,-10 11 0 16,35-66-1-16,-29 50 1 0,-4 27-1 16,-10 10-3-16,-2 8-11 0,-1 13-21 15,-9 9-21-15,3 3-19 0,-6 15-19 0,2-4-15 16,-1 7-15-16,-1 3-39 0,-4-1 28 16,-4 9-654-16,-2 3 130 0,-2 9 109 15</inkml:trace>
  <inkml:trace contextRef="#ctx0" brushRef="#br0" timeOffset="126121.4">39149 27713 14 0,'-11'-7'233'0,"-3"6"84"0,6-3 24 0,-5 4-7 0,7-9-20 16,2 9-25-16,-6-3-27 0,1-2-25 16,-3 1-25-16,12 4-21 0,-8 0-18 15,8 0-15-15,0 0-13 0,0 12-11 0,4 1-10 16,6-1-11-16,0 10-9 0,7 10-8 16,4 8-9-16,12 17-8 0,-2 6-6 0,2 7-4 15,2-3-3-15,6 11-4 0,-4-5-4 16,5 2-4-16,1-1-8 0,-1-7-5 15,3 0-4-15,1-2-3 0,1-5-4 0,-4-5-3 16,5-4-2-16,-9-8-1 0,-4-11-1 16,-4-7 1-16,-4-5 2 0,-4 1 4 0,2-9 7 15,-5-11 8-15,3 8 6 0,0-10 7 16,-2-8 3-16,14-11 0 0,0-3-1 16,10-23-2-16,1-16-2 0,-1-12-3 15,-1-1-4-15,32-90-8 0,-22 42-13 16,-15 20-17-16,-4 12-26 0,25-77-42 0,-18 44-23 15,-11 29-21-15,-4 17-35 0,-1-1-48 16,-3-1 7-16,2 17-595 0,-9 16 129 16,-1 5 108-16</inkml:trace>
  <inkml:trace contextRef="#ctx0" brushRef="#br0" timeOffset="126604.23">42036 26615 210 0,'-10'-11'329'0,"-11"10"37"0,5-4 1 16,1 1-18-16,5-5-24 0,-2 9-28 15,3-3-24-15,-1-2-22 0,6 1-21 16,-7 0-20-16,11-1-17 0,-4 3-14 16,4 2-12-16,4-13-12 0,7 5-12 0,5-1-12 15,13-7-12-15,13 0-11 0,26-5-11 16,0-1-8-16,-2 1-8 0,11 1-8 0,3 4-11 16,-5-1-16-16,-3 4-20 0,-14 6-17 15,-8-1-34-15,-9 3-29 0,-12 5-18 16,-2 5-16-16,-7-3-24 0,-5 9-31 15,-13-1-91-15,-2 2 26 0,-8 8-451 16,-13 13 110-16,-14 24 91 0</inkml:trace>
  <inkml:trace contextRef="#ctx0" brushRef="#br0" timeOffset="126770.28">42357 26856 575 0,'-58'41'426'0,"-2"-2"-65"0,4-3-46 0,9-15-30 16,11 4-20-16,7-14-14 0,3 6-19 16,7-8-21-16,0-4-20 0,5 6-19 15,1-4-14-15,5-4-8 0,6 7-6 0,-2-8-6 16,4-2-7-16,8 10-8 0,5-10-9 15,5 0-9-15,7 0-9 0,21-10-11 16,-1 3-17-16,38-8-27 0,1-6-31 0,12 0-50 16,3 1-47-16,74-26-112 0,-44 33-522 15,-32-6 121-15,-13 7 100 0</inkml:trace>
  <inkml:trace contextRef="#ctx0" brushRef="#br0" timeOffset="127523.46">45525 25121 34 0,'-16'-12'243'0,"8"-4"81"0,-3 1 22 0,5 5-7 0,-4 0-21 15,1-1-25-15,3 2-25 0,0 7-25 0,-2-1-22 16,-1-3-20-16,-3 4-18 0,12 2-17 16,-14 2-15-16,5 4-14 0,-9-1-11 15,7 4-12-15,-1 11-10 0,0-7-9 0,1 7-8 16,1 1-6-16,2 0-6 0,6 3-6 15,2-4-5-15,0 0-5 0,2 1-3 16,4-7-4-16,2 7-3 0,5-3-6 16,1-4-4-16,5-2-3 0,-3 2-1 0,5-8 0 15,6 4-1-15,-5-7 0 0,3-3-1 16,6 0-1-16,-2-3-1 0,13-7-1 16,-3-1-3-16,-4-10-1 0,21-11-1 15,-11-3-2-15,1-14-1 0,-9-4-3 0,-2-4-3 16,-2-5 1-16,-10-5-1 0,-3-9-3 15,-1 3 1-15,-9-12 1 0,-10-2 0 16,0 7-1-16,-14-5-1 0,-7-1 1 0,-8 0 2 16,-8 13-2-16,-46-68-3 0,5 45 0 15,6 28-1-15,1 10-2 0,-69-30-1 0,32 22 0 16,11 26 1-16,6 6 1 0,-4 7 1 0,2 1 0 16,-6 15-1-16,-2 0-1 15,1 11-2-15,7 0 0 0,-8 11-2 0,10 8-2 16,8 3-1-16,3 10 1 0,3 1-2 15,11 13 0-15,6 15-1 0,11 3-9 16,3 20-3-16,15 6-9 0,11 5-12 0,5 5-16 16,9 6-19-16,8 11-23 0,25 99-28 15,6-22-79-15,27-20-588 0,-19-47 131 0,9-39 109 16</inkml:trace>
  <inkml:trace contextRef="#ctx0" brushRef="#br0" timeOffset="129635.42">46995 24231 74 0,'-8'-38'240'16,"-7"0"63"-16,7 7 13 0,-11-2-4 15,7 8-10-15,6-4-11 0,-2 10-12 16,-1 5-18-16,1-6-22 0,-2 15-23 0,1-3-20 16,1 8-19-16,8 0-13 0,-27 21-11 15,7 11-12-15,-11 26-12 0,0 15-11 16,2 12-9-16,2 3-8 0,4 16-9 0,-20 77-8 16,16-49-7-16,6-23-5 0,7-15-5 15,1-9-6-15,5 2-5 0,0-12-4 0,4-9-5 16,-3-21-2-16,7 0-3 0,0-8-2 15,0-9-2-15,0-3 0 0,0 0 1 16,7-4 3-16,-3-8 4 0,-2 6 4 0,4-10 4 16,2-8 2-16,0 4-3 0,9-5-2 15,2-5 0-15,5-5-3 0,14-9-3 16,24-5-2-16,0-7-2 0,-5 2-3 0,-1 1-2 16,6 0-5-16,2 4-2 0,-12 3-2 15,-2 9-3-15,-7-3-2 0,0 0-1 16,28 4-5-16,-11-3-2 0,-11 6-8 15,-5-1-25-15,5-3-28 0,-1 8-20 0,1-2-18 16,-1 3-26-16,0 3-42 0,-7 3-59 16,-10 7-32-16,-6-8-570 0,-15 8 136 15,0-1 113-15</inkml:trace>
  <inkml:trace contextRef="#ctx0" brushRef="#br0" timeOffset="130068.31">45023 26625 27 0,'0'0'264'0,"-19"0"86"0,7 0 18 0,12 0-12 16,0 0-22-16,0 0-22 0,0 0-22 15,0 0-19-15,72-10-17 0,7-2-15 16,14-9-15-16,105-18-15 0,-1-1-16 16,82-27-13-16,-75 21-15 0,90-21-14 0,-89 17-13 15,113-12-14-15,-107 25-10 0,86-16-14 16,-98 28-21-16,-48 9-29 0,-36 12-33 16,-3 4-55-16,-15 4-68 0,0 7-89 15,-12 9-550-15,-17 6 123 0,-20 1 104 0</inkml:trace>
  <inkml:trace contextRef="#ctx0" brushRef="#br0" timeOffset="130868.08">45680 28298 114 0,'-6'-5'267'0,"-6"-15"57"0,4 9 9 0,1 0-13 0,-1 1-20 15,0 1-24-15,-3 6-22 0,3-6-21 16,2 8-20-16,-2-7-18 0,-5 8-17 16,-1 0-15-16,3 16-15 0,-5-3-11 15,1 0-11-15,-5 20-12 0,1 5-10 16,-8 19-8-16,7-4-9 0,1-8-8 0,13 0-8 15,-2 4-5-15,1-4-5 0,14-3-4 16,-1 0-2-16,2 2-4 0,4-2-2 16,5-8-3-16,4-1 1 0,-1-2-1 0,7-5-2 15,2-6-1-15,4-3 0 0,4-5 1 16,-3-8-1-16,-1-4-1 0,10-4-1 16,-2-8-3-16,-3-5-1 0,21-15-3 0,-7-4-1 15,-2-15-4-15,-15-3 1 0,4-12-4 16,-10 0-2-16,-4-16-2 0,-15 3-3 0,5-14-1 15,-11 13-3-15,-10-13 1 0,-7 6-1 16,-7 1 1-16,-1 0 0 0,-10 8 0 16,-8-6 0-16,-44-52-3 0,11 36 2 15,3 20-1-15,-44-35 1 0,13 39-3 0,-36-9-1 16,29 31-1-16,9 12-3 0,10 11-2 16,-10 11-1-16,7 5-3 0,1 8-14 15,-1 12-18-15,18 10-26 0,-1 18-18 16,8 8-17-16,4 12-17 0,16 10-21 0,-3 11-25 15,-28 73-46-15,34-31-4 0,16-12-524 16,16-15 122-16,14-5 101 0</inkml:trace>
  <inkml:trace contextRef="#ctx0" brushRef="#br0" timeOffset="131835.47">46681 27952 198 0,'-21'-31'281'0,"5"5"32"0,-3 5 8 0,7 1-5 16,1-2-13-16,-7 2-13 0,9 7-17 15,-3-6-17-15,2 5-19 0,-1 2-20 0,3 4-21 16,2-1-21-16,0 5-18 0,2-2-15 16,4 6-14-16,0 0-12 0,-15 31-12 15,15-3-9-15,-4 11-9 0,4 10-9 16,0 4-6-16,8 35-8 0,5-4-6 0,-1-5-7 16,5-6-5-16,7 2-4 0,-1-9-3 15,4-2-3-15,-4-11-2 0,-3-12-1 0,-5-9 1 16,5 0 2-16,3-7 9 0,-4-4 6 15,-1-11 8-15,-1 2 7 0,2-8 4 16,3-8 1-16,5-5 0 0,8-12-2 16,15-13-4-16,2-22-4 0,-7-7-4 0,7-10-4 15,35-59-6-15,-30 25-6 0,-9 13-7 16,-7 15-8-16,-1-8-10 0,34-69-24 0,-22 54-41 16,-19 26-29-16,-11 16-32 0,5 17-43 15,-14 16-58-15,-1 7 23 0,-8 11-628 16,-4 0 137-16,0 14 113 0</inkml:trace>
  <inkml:trace contextRef="#ctx0" brushRef="#br0" timeOffset="132252.54">47121 27969 25 0,'-8'-7'204'15,"-5"4"62"-15,-7-3 15 0,-1 1-4 16,0-4-4-16,1-3-5 0,5 4-9 0,-5-5-10 16,1 2-11-16,-6 2-10 0,9-3-11 15,1 1-15-15,-1 2-19 0,5 7-19 16,1-8-16-16,2 10-15 0,1-5-11 0,7 5-9 16,0 0-6-16,0 0-8 0,0 0-8 15,0 17-7-15,11-6-7 0,-1 10-5 16,11 9-7-16,0-5-4 0,-1 8-5 0,15 20-2 15,9 0-4-15,3 0-3 16,-1 1-3-16,3-9-3 0,3 5-2 0,2-3-3 16,-3-4-1-16,3-2 2 0,0-9 1 15,-17-6 2-15,0-9 8 0,-6-3 5 0,-6 3 8 16,8-16 9-16,-10 3 4 0,4-4 4 16,0-4 1-16,8-7-3 0,0-6-5 0,4-4-4 15,7-16-4-15,-5-9-6 0,-2-7-5 16,-8-9-7-16,-2 0-14 0,-2 4-24 15,2-6-55-15,-4-6-55 0,-2 3-40 0,3 3-44 16,-3 1 41-16,-4 17-742 0,-5 4 148 16,-5 10 123-16</inkml:trace>
  <inkml:trace contextRef="#ctx0" brushRef="#br0" timeOffset="132754.01">40534 29187 72 0,'6'-23'297'0,"0"2"86"0,0 4 15 0,-4 2-15 0,0 4-25 15,5 4-24-15,-3 4-24 0,-4 3-25 0,0 0-26 16,14 32-24-16,-6-11-21 0,1 27-22 15,15 34-36-15,-1 5-47 0,33 94-54 0,6-18-93 16,21-4-629-16,-23-61 110 0,8-23 94 16</inkml:trace>
  <inkml:trace contextRef="#ctx0" brushRef="#br0" timeOffset="133216.97">48378 28797 209 0,'12'-9'317'0,"-4"9"34"0,1 0 5 0,1 0-5 16,-6 3-13-16,2 7-14 0,7 1-20 0,-5 10-25 16,0-1-25-16,5 14-23 0,1 7-23 15,15 25-23-15,-12-1-31 0,14 7-40 16,4 4-48-16,0 1-63 0,41 74-166 0,-16-56-485 15,-16-26 108-15,-7-20 90 0</inkml:trace>
  <inkml:trace contextRef="#ctx0" brushRef="#br0" timeOffset="133775.16">49866 26326 8 0,'-41'4'247'0,"3"-4"95"0,3 0 29 0,8 0 2 0,-1 0-16 0,3 0-23 0,6 0-26 16,1 0-26-16,3 0-21 0,1 0-12 15,1 0-12-15,13 0-13 0,0 0-10 16,-2-4-16-16,2 4-14 0,23-9-13 0,4 2-16 15,16-1-9-15,40-9-19 0,-5 5-21 16,24-3-28-16,-7 6-33 0,-6 2-34 16,2-3-54-16,-3 10-43 0,-7 10-35 0,-25-3-59 15,-2 5-26-15,-19 8-526 0,-8-4 122 16,-13 10 101-16</inkml:trace>
  <inkml:trace contextRef="#ctx0" brushRef="#br0" timeOffset="133966.78">49986 27005 170 0,'-56'35'343'15,"13"-4"59"-15,1-21 5 0,15 8-19 0,3-5-28 16,3-7-35-16,7 1-35 0,-5 2-29 16,11-5-25-16,1 2-18 0,1-4-16 15,6 3-13-15,0-5-15 0,0 0-13 16,21-5-14-16,12 3-14 0,12-8-19 0,36-12-21 16,10 1-26-16,6-5-27 0,85-14-33 15,-50 17-71-15,-24 2-51 0,-11 12-117 0,2 13-488 16,-2 4 120-16,-8 10 100 0</inkml:trace>
  <inkml:trace contextRef="#ctx0" brushRef="#br0" timeOffset="134320.54">52840 27900 143 0,'9'-5'362'0,"-3"-2"80"15,0 5 16-15,-4-6-8 0,8 4-22 0,-7-5-22 16,3 7-28-16,-4-7-32 0,4 1-30 16,-2 4-30-16,-2-1-31 0,4 0-37 15,-4-2-41-15,5 3-46 0,-1 4-48 16,2-1-49-16,7-7-59 0,3 7-85 0,9 1-63 16,-2-7-26-16,8 7-536 0,10-3 122 15,3 1 103-15</inkml:trace>
  <inkml:trace contextRef="#ctx0" brushRef="#br0" timeOffset="134432.93">53411 27801 683 0,'31'0'541'0,"2"0"-92"16,-10-2-61-16,-3 2-36 0,-1 0-27 16,-9 0-24-16,9 0-19 0,-7-7-17 0,-1 7-18 15,1-3-23-15,-4 3-38 0,5 0-48 16,-5 0-51-16,19 0-55 0,0 0-96 16,2 0-125-16,2-3-520 0,14 3 119 0,-1-7 98 15</inkml:trace>
  <inkml:trace contextRef="#ctx0" brushRef="#br0" timeOffset="134568.1">54581 27895 174 0,'27'11'405'16,"-15"2"64"-16,-10-5-4 0,4-4-18 0,-4 4-33 15,3-8-37-15,-5 0-34 0,2 9-35 16,2-5-35-16,-4-4-48 0,2 0-57 16,-2 0-61-16,21 0-66 0,-1-13-169 15,3 10-554-15,12-14 114 0,4-7 95 16</inkml:trace>
  <inkml:trace contextRef="#ctx0" brushRef="#br0" timeOffset="134906.5">55974 26264 164 0,'-31'-3'326'16,"10"-5"56"-16,-1 4 7 0,1-3-13 16,0-3-21-16,7 5-21 0,-1-5-18 0,3 3-21 15,12 3-18-15,0-6-16 0,0-2-20 16,18-3-17-16,5-6-17 0,37-16-18 15,6 6-18-15,11-2-17 0,5 0-15 0,3 10-19 16,0 1-27-16,-2 2-34 0,1 10-32 16,-3 0-28-16,-23 8-54 0,-9 2-32 15,-7 8-36-15,-15 5-43 0,-7 2 31 16,-13 2-621-16,-12 5 126 0,-9 10 105 0</inkml:trace>
  <inkml:trace contextRef="#ctx0" brushRef="#br0" timeOffset="135067.04">56292 26443 578 0,'-64'41'428'0,"0"-5"-55"16,-4-7-44-16,0-5-34 0,22 1-20 15,5-14-12-15,8 5-18 0,2-3-19 16,10-4-18-16,3-4-17 0,5 0-10 0,5 6-5 16,8-8-4-16,0-3-7 0,14 7-8 15,11-7-10-15,19-5-12 0,38 0-12 16,11-12-19-16,13 1-34 0,100-15-47 16,-15-4-88-16,-45 9-100 0,-22 11-16 0,-16 3-562 15,109-8 124-15,-17-6 103 0</inkml:trace>
  <inkml:trace contextRef="#ctx0" brushRef="#br0" timeOffset="135838.34">59085 24617 78 0,'0'9'248'0,"0"-9"65"0,0 0 18 0,-6 2 2 0,6-2-4 0,0 0-5 0,0 0-14 16,-15-11-17-16,13 1-19 0,-4 9-19 16,-7-3-18-16,1-5-18 0,-7 1-17 15,-1-5-16-15,-11 13-12 0,-6-3-16 16,-11 3-13-16,-22 12-13 0,-7 2-11 0,1 9-11 16,3 7-9-16,-1 12-10 0,4-6-11 15,2 4-7-15,10 6-7 0,2 5-7 0,15-4-6 16,3 3-7-16,9-4-6 0,11-5-4 15,5-1-2-15,13-6-6 0,7 2-6 16,13 2-3-16,22 8-6 0,7-4-7 0,11-10-9 16,6-1-10-16,15-17 7 0,-3-7-5 15,7-14-1-15,4-6-2 0,-4-8 4 16,0-11 7-16,61-47 5 0,-49 6 4 16,-20 9 2-16,-19-1 1 0,31-75-2 0,-34 12 1 15,-19 21 3-15,-22 1-3 0,1-4-1 16,-17-7 0-16,-32-90-2 0,-9 14-1 0,-21 24 0 15,-19 17 0-15,-14 10 3 0,-14 16 4 16,-9 16 2-16,-17 16 5 0,24 31 1 0,-36-6-1 16,27 28-1-16,14 16 0 0,5 18-4 15,-9 7-2-15,-86 22-4 0,4 20-3 16,18 20-2-16,13 17-17 0,22 15-17 16,21 16-16-16,27 18-22 0,31-19-17 15,27-3-14-15,10 1-21 0,23 4-28 0,23 94-30 16,30-16 11-16,38-22-621 0,17-20 131 15,18-27 110-15</inkml:trace>
  <inkml:trace contextRef="#ctx0" brushRef="#br0" timeOffset="136301.62">60306 23864 129 0,'0'-54'294'0,"-6"2"60"0,6 6 10 0,0 5-12 0,0 0-25 0,6 15-27 16,-6-1-26-16,0 8-24 0,2 3-21 0,-2 6-14 16,5 9-18-16,-5 1-16 0,0 0-14 15,-5 32-13-15,-3 2-12 0,-6 40-12 16,-7 12-9-16,-6 9-10 0,-18 90-5 15,-9-4-8-15,21-49-9 0,4-24-7 16,6-13-9-16,-4 0-7 0,7 2-6 0,-1 0-6 16,0-12-6-16,5 1-3 0,-3-6-4 15,11-7-4-15,2-12-4 0,0-16 0 16,3-11-1-16,6-1 1 0,-3-4 4 16,12-14 1-16,2 2 1 0,15 8-1 0,0-16-4 15,13 2 8-15,-1-7-4 0,13 0-1 0,1-4 4 16,30-4 1-16,2 0-1 0,2-7-6 15,2 7-7-15,0-1-5 0,0-7-2 16,0 8-1-16,-7-5-2 0,-1 1-7 16,-6 4-3-16,-9-5-10 0,-12 7-20 0,-11-7-14 15,3 8-15-15,-7-6-18 0,0-6-20 16,-3 0-22-16,-12-6-25 0,3-2-44 16,-10-1 0-16,-7 2-643 0,-12-1 137 0,-6 5 114 15</inkml:trace>
  <inkml:trace contextRef="#ctx0" brushRef="#br0" timeOffset="136954.43">57659 26829 232 0,'-69'-10'330'16,"14"5"28"-16,5 2 1 0,7-5-14 0,3 4-17 0,5-5-24 15,8 7-27-15,5 2-26 0,3-6-26 16,9 6-21-16,3-3-17 0,7 3-14 15,0 0-12-15,0 0-11 0,64 0-12 0,21-3-7 16,19-6-11-16,106-3-9 0,14-7-9 16,13 0-8-16,98-9-9 0,-97 10-7 15,88-6-8-15,-100 2-8 0,11 6-6 16,5 5-4-16,-4-5-4 0,2 3-5 0,-7 6-5 16,1 1-8-16,-5 14-21 0,-18 1-47 15,-64 7-59-15,-31 4-52 0,-19 1-2 0,-12 6-635 16,-21 9 131-16,-9-3 108 0</inkml:trace>
  <inkml:trace contextRef="#ctx0" brushRef="#br0" timeOffset="137482.51">59079 27811 113 0,'0'0'257'15,"-21"-7"56"-15,15 4 19 0,6 3-3 0,-15-2-17 16,1-5-21-16,6 7-24 0,-5 0-22 15,-8 7-20-15,-1-5-19 0,-20 17-16 16,-7 13-13-16,-7 4-14 0,0 15-14 16,0 4-12-16,1 10-11 0,13 1-11 0,1 4-10 15,12-3-10-15,2-3-8 0,17-9-6 16,-3-2-5-16,13-11-5 0,2 1-3 0,17 0-3 16,10 13-2-16,6-4-3 0,13-8-3 15,1-9-3-15,15-4-1 0,4-10-4 16,9-9-4-16,-13-4-3 0,-2-16-3 15,21-3-3-15,-7-11-2 0,-10-12-4 0,-4 1-1 16,-6-20 0-16,-8-11-5 0,-13-3-2 16,-8-15-3-16,-13-5-2 0,-8-11-3 0,-16 2-3 15,-11-2-2-15,-37-75 0 16,-18 17-1-16,-15 22 0 0,8 40 2 16,-36-12-3-16,21 40-3 0,5 24-3 0,4 17-8 15,-1 7-12-15,-8 18-23 0,12 7-26 0,-7 8-27 16,0 15-21-16,8 2-19 0,2 11-39 15,15 6-27-15,10 0-553 0,4 5 125 16,17 6 106-16</inkml:trace>
  <inkml:trace contextRef="#ctx0" brushRef="#br0" timeOffset="138482.75">60015 28100 98 0,'0'-44'255'15,"0"3"59"-15,0-2 18 0,-2 7-3 16,-4 0-15-16,6 10-23 0,-2 6-22 0,-3-2-21 16,-1 1-21-16,6 9-20 0,-2-7-19 15,2 7-16-15,0 3-16 0,-6 4-12 16,4-1-11-16,2 6-10 0,-12 0-8 15,12 0-8-15,-19 23-8 0,9 10-7 0,-3 5-9 16,-1 6-7-16,-5 29-7 0,5 1-6 16,-1-3-7-16,9-8-5 0,4-3-6 15,2-14-3-15,2 5-4 0,2-3-1 16,-2 1-3-16,13-4-3 0,-3-9-1 0,0 3 0 16,5-4 1-16,2-4 1 0,-3-3 0 15,5-11 3-15,-7 1 2 0,7-6 1 0,-2-8-1 16,-5-4-1-16,3 0-2 0,3-4-2 15,1-8-2-15,4-10-2 0,-3-8-4 16,-1-6-3-16,14-22-2 0,-6 0-3 16,4-8-1-16,-4 1-1 0,0-4-1 0,0 1-2 15,-2 5-1-15,-6 17-2 0,-3 3 0 16,-1 3 2-16,-5 18 3 0,-4-3 5 0,-1 5 2 16,5 0 3-16,-6 0-1 0,-4 7-1 15,7 1-1-15,-5 1-2 0,0 2-3 16,0-3-1-16,-4 3-4 0,2 8 0 15,4-10-2-15,-2 2-2 0,-2 8-2 0,-2-6 2 16,7 2-1-16,-5-2-2 0,-2 7 0 16,6-3-1-16,-2 0 0 0,-4 3 0 15,2-7 2-15,4 7 1 0,-6 0 5 16,2-11 3-16,-2 11 5 0,0-2 4 0,7-5 0 16,-7 7-1-16,0 0-2 0,0 0-1 15,0 0-3-15,0 0 0 0,0 0-3 0,0 0 0 16,0 0-3-16,6 12-1 0,0-3 0 15,-6 10 0-15,0 3-3 0,0 3 2 16,0 7-1-16,0 11-1 0,-6 8 0 16,6 2 0-16,0 2-2 0,0-2-1 15,0 1 1-15,6-1-1 0,-4 1 0 0,10 20-1 16,-3-16 1-16,3-8-2 0,-4-6-1 16,7-2-4-16,5-5 0 0,-7-1 2 0,-5-10-2 15,7-5 5-15,-3-1 0 0,-4-4 1 16,5 1 0-16,1-8 1 0,1-7 2 15,-7 1 3-15,11-6 2 0,1-4 1 0,3-14-1 16,10-5-1-16,8-18-1 0,-1-18-1 16,5-5 0-16,-8-7 0 0,5-11-1 15,-7-2-1-15,6 1 0 0,27-86 2 16,-30 57 2-16,-3 26 0 0,-15 5 1 0,1 5-1 16,6-5-1-16,-13 7-5 0,7 3-23 15,-4 7-24-15,-1 7-30 0,-8 18-24 0,3 9-27 16,-1 9-19-16,-2 3-13 0,1 6-19 15,-3 2-35-15,6 9 9 0,-4 4-607 16,-8 0 135-16,13 10 112 0</inkml:trace>
  <inkml:trace contextRef="#ctx0" brushRef="#br0" timeOffset="138952.91">61733 28341 53 0,'-2'6'227'0,"2"-6"66"0,0 0 17 0,0 0-1 0,0 0-5 15,0 0-7-15,0 0-6 0,-7-18-9 16,7 18-13-16,0 0-19 0,0 0-20 0,0 0-15 15,0 0-16-15,0 0-14 0,-6 18-9 16,0 3-11-16,-2-1-9 0,-7 17-12 16,3-3-10-16,-3 4-12 0,1 6-8 15,-1 1-9-15,1-4-9 0,-1 2-9 16,-3 0-6-16,10-7-8 0,-5 3-7 0,5-5-8 16,6-1-3-16,-2-2-6 0,-3-11-6 15,7 1-6-15,0-11-5 0,0 6-2 16,0-4-2-16,11-7-1 0,-3 1-4 0,2-1-2 15,3-10 0-15,14-1-2 0,8-5-3 16,0-11 1-16,4 2 2 0,-2 3 4 16,-1 3 2-16,-7-8 1 0,-5 11 2 15,-3 1 0-15,-4 1 2 0,1 8-1 0,-1-3 0 16,-3-3-2-16,1 14-1 0,3-3-2 16,3 6-4-16,8 2-12 0,0 12-37 0,18 14-51 15,9 6-46-15,0 9-86 0,8 2-722 16,54 51 155-16,-40-32 130 0</inkml:trace>
  <inkml:trace contextRef="#ctx0" brushRef="#br0" timeOffset="197545.94">1490 16536 17 0,'-6'-10'86'0,"6"1"26"0,0-3 10 15,0 3 9-15,6 1 20 0,-6-3 27 0,0-2 15 16,2 5 1-16,-2-5-8 0,4 1-12 16,-4 3-13-16,7-2-10 0,-5 4-8 15,-2-7-7-15,0 9-10 0,0-7-6 16,6 3-8-16,-6-2-4 0,0 2-4 0,0 1-7 16,0-5-4-16,0 1-6 0,2 1-5 15,-2 2-6-15,0-3-4 0,0 2-6 16,0-2-4-16,0 2-4 0,0 1-3 0,0-3-4 15,0 3-3-15,4-3-5 0,-4 3-4 16,0 8-5-16,0-9-5 0,0 8-4 16,0-7-2-16,0 9-2 0,6-4-3 15,-6 4-2-15,0 0-2 0,0 0-1 0,0 0-1 16,5 15-1-16,1-4-1 0,4-2-2 16,-6 9 0-16,2-3-1 0,7 5-1 0,-5 1 0 15,4 0 0-15,-3 2 0 0,-3 1 0 16,2-3 1-16,3 8 0 0,-3-6 1 15,0 0-1-15,-2 7 1 0,3-7 0 16,-5 7 0-16,0-4 4 0,0 1 0 0,4-1 2 16,-8 5-1-16,6-10-1 0,-4 9-1 15,9-7-2-15,-9 2 1 0,0-4-1 0,4-1-1 16,0 1 3-16,3-9-2 0,3 4-1 16,-4-3 0-16,5-1-1 0,-5-4 0 15,4-3-1-15,-3 3 1 0,3-7-1 0,-4 3-1 16,-2 4-1-16,9-8 0 0,-9 7-1 15,9-5 0-15,-3-2 1 0,-2 0-2 16,9 3 1-16,2-3-1 0,-1 0 0 0,3 0 0 16,10 0 1-16,-10 0-1 0,10 0 0 15,14 0 0-15,-3-3 0 0,3-6 0 16,5 9 0-16,2-8-1 0,-3 4 0 16,3 3 0-16,-2-7 0 0,8 8 0 0,-11 0-1 15,7 0 0-15,0-3 0 0,0 3 0 16,2 3 0-16,4-3 0 0,20 0 0 15,-17 8 0-15,-3-7-1 0,-15 3 0 0,3 2 0 16,-7-4 1-16,0 5-1 0,3-5 0 16,-5 1 0-16,-3 4 0 0,-3-6 1 15,-8-1 0-15,6 4-1 0,-11-4 1 16,7 0 0-16,-2 5 0 0,2-5 1 0,-8-5 1 16,1 5 0-16,3-4 1 0,-2 4 2 15,-2-8 0-15,-3 5 0 0,3-6 1 0,-4-3 0 16,-3 0 0-16,0-6-1 0,-1 7 0 15,1-11 0-15,-5 0-1 0,3-2 0 16,-4-9 0-16,5-10 0 0,-7 2-2 16,-6-2-1-16,2 2-6 0,-2-2-14 0,0 12-10 15,0-1-22-15,-2-2-46 0,2 9-80 16,0-4-471-16,0 2 108 0,2-9 90 0</inkml:trace>
  <inkml:trace contextRef="#ctx0" brushRef="#br0" timeOffset="-165774.78">6317 32530 117 0,'-21'12'233'0,"0"-3"42"0,-8 14 8 0,3 2-10 15,3 6-16-15,-19 21-15 0,7 1-18 16,8-11-18-16,7-2-16 0,5-2-14 0,7-5-13 16,-4 9-13-16,12-6-11 0,0-4-9 15,12 6-10-15,-4 2-9 0,13-4-6 16,2-4-8-16,24 9-6 0,-12-8-7 15,21-1-6-15,-2-7-3 0,-11-18-4 16,5 1-3-16,-3-8-2 0,9-8-2 0,16-5 0 16,7-6-3-16,-13-9-3 0,10-6-1 15,-10 0 0-15,-2-13-3 0,-6-10 0 0,-4-1-1 16,0-6-4-16,-9-20 0 0,-6 6-2 16,-4-14-2-16,-6-5-3 0,-6-3 0 15,-7-3-6-15,-12-8-6 0,-4 2-2 0,-10-8-2 16,-23-77-2-16,-19 21 4 0,2 57 3 15,3 17 2-15,-42-36 0 0,14 44-1 16,7 18 0-16,-4 17-1 0,-61-34-1 0,26 32-2 16,18 25-3-16,6 13-2 0,0 7-3 15,-6 13-3-15,-4 14-2 0,2 17-3 0,-74 53 1 16,20 15-6-16,21 28-11 0,16 14-20 16,-22 84-13-16,66-65-14 0,10 34-16 15,17 20-14-15,18 4-16 0,25-55-27 16,23 58-37-16,17-15-29 0,38-33-567 0,24-22 126 15,14-47 106-15</inkml:trace>
  <inkml:trace contextRef="#ctx0" brushRef="#br0" timeOffset="-165206.1">8160 31036 72 0,'7'-46'247'0,"-5"1"73"0,4 12 17 0,0 7-11 0,-6 6-22 0,6-4-24 0,-6 12-22 0,2 3-19 16,-2 0-19-16,0 9-16 0,0 0-17 0,-6 34-12 15,-2 8-14-15,-9 35-13 0,-14 17-12 16,-12 88-12-16,-9 11-9 0,-10-10-10 16,6 2-9-16,7-1-8 0,8-48-5 15,20-27-4-15,0-20-7 0,7-8-5 16,-1-5-6-16,9-19-7 0,-6-8-6 0,5-12-6 15,5-9-4-15,2 6-3 0,0-12-2 16,0-2-3-16,0 1-1 0,2 2-1 0,11-7-2 16,-1 2-2-16,11 4 0 0,12-4-2 15,0-5-1-15,9-2-2 0,9-9-2 0,36 7 0 16,-4 1-3-16,0-10 0 0,-3 0-3 16,5 1-1-16,-4-1 1 0,-9-1 0 15,-18 1 4-15,-6 0 3 0,-5 0 6 16,1-5 5-16,-9 0 4 0,-2-4 4 0,-6 7 2 15,2-8 1-15,-10 9 1 0,-1-12-4 16,-5 5-3-16,6-9-5 0,-1-11-7 0,3 5-12 16,-7-8-27-16,5-11-32 0,12-11-25 15,-4-13-23-15,4 6-19 0,-6 1-29 16,-2-3-80-16,0 17-570 0,-11 13 133 16,1 3 110-16</inkml:trace>
  <inkml:trace contextRef="#ctx0" brushRef="#br0" timeOffset="-164806.41">6073 34514 15 0,'-48'-2'206'0,"3"-8"78"0,10 0 20 0,4-2-6 16,12-2-15-16,7 2-19 0,8 4-18 15,8-5-17-15,-2-6-14 0,25-2-11 0,20-15-10 16,19 4-8-16,11 0-10 0,94-32-9 15,5 11-10-15,6 0-12 0,8-5-10 16,13 7-10-16,74-22-11 0,-81 20-11 16,89-15-8-16,-82 20-8 0,90-21-9 0,-84 19-8 15,78-8-6-15,-90 6-11 0,-3 14-16 16,-4 1-18-16,-43 13-23 0,-23 16-59 0,-31-10-53 16,8 18-91-16,-10 0-488 0,-33 5 117 15,-10 4 96-15</inkml:trace>
  <inkml:trace contextRef="#ctx0" brushRef="#br0" timeOffset="-164174.29">6902 35588 176 0,'-11'0'277'0,"11"0"30"0,-16 0 2 15,16 0-14-15,-13 7-23 0,11-7-19 0,2 0-15 16,-6 5-13-16,4 3-14 0,-8 3-10 16,8 10-12-16,-5 0-10 0,-1 15-9 15,2 8-16-15,0 4-12 0,6 7-10 0,6-2-12 16,6 32-9-16,-1-13-9 0,14-3-6 15,3-3-8-15,14-8-7 0,-1-9-7 16,3-3-5-16,5-11-1 0,-5-10-3 16,3-10 0-16,-6-9-1 0,7-2-3 0,2-8-3 15,20-14-2-15,0-13-4 0,5-5-1 16,-11-15-5-16,-2-2-6 0,-11-1-6 0,3-12 0 16,-17 0-4-16,-4-7 0 0,-4-5 0 15,-10-6-4-15,-17-5-2 0,-2 5-2 16,-15-10-4-16,-13 5-3 0,-34-69-4 15,-7 48-2-15,5 35-1 0,-49-33-2 16,9 35-2-16,7 27 0 0,6 17-3 0,-91-7 1 16,27 25 0-16,23 17 0 0,-77 24 0 15,9 10-2-15,24 26 0 0,11 7 1 16,18 15 0-16,19 18-10 0,22 16-19 0,44-16-19 16,19-8-25-16,18-4-29 0,21 6-50 15,8 4 17-15,44 81-679 0,20-25 136 16,4-54 113-16</inkml:trace>
  <inkml:trace contextRef="#ctx0" brushRef="#br0" timeOffset="-163666.99">8117 34680 11 0,'-21'-61'219'0,"1"18"86"0,-1 1 25 15,9 14 0-15,3 3-18 0,1 10-24 16,2 3-24-16,2 4-20 0,2 8-15 15,2 0-15-15,0 15-13 0,0 10-13 0,2 19-11 16,4 43-11-16,6 2-12 0,9 3-13 16,-6 10-11-16,34 93-11 0,-10-57-5 15,-1-31-7-15,-9-23-6 0,10-5-8 0,-2 5-4 16,4-21-5-16,-12 6-6 0,4-15-3 16,-6-5 2-16,-4-16-5 0,-9-8 1 15,5-4-2-15,-11 0-3 0,5-8-2 0,-9 2 1 16,6-3 1-16,-2-10 0 0,-5 1-1 15,7-3-8-15,-2-5-2 0,0-16-6 16,11-12-2-16,10-40 0 0,0-13-3 0,27-100 0 16,-1 5-2-16,1-21-7 0,29-58-17 15,-31 67-16-15,-3 0-15 0,9 8-34 0,-22 45-15 16,-9 34-10-16,-9 23-13 0,1 13-18 16,-9 16-24-16,-10 22-24 0,-2 6-20 15,-2 19-64-15,-10 2 1 0,4 10-542 16,-9 7 129-16,-2 1 107 0</inkml:trace>
  <inkml:trace contextRef="#ctx0" brushRef="#br0" timeOffset="-163284.83">8340 34440 45 0,'-20'-1'217'0,"7"1"67"0,5-6 14 0,8 6-8 0,-12 0-17 0,12 0-17 16,0 0-18-16,0 0-18 0,0 0-15 15,0 0-15-15,0 0-11 0,35 21-11 0,-2 6-9 16,16 22-7-16,1 0-8 0,6 6-5 16,-2 4-5-16,5 7-8 0,57 54-5 15,-31-33-4-15,-23-11-8 0,43 49-7 16,-28-41-4-16,-15-14-4 0,-17-8-7 15,15 1-4-15,-10-8-2 0,6-1-9 0,-13-9-4 16,-4-5-1-16,-8-18 2 0,-6-1 12 16,-4-1 19-16,-7-8 6 0,-3-8 0 15,5-4-2-15,-12-12-12 0,13-3-3 0,-9-27-6 16,7 0-7-16,-3-45-8 0,-2-7-7 16,9-6-10-16,10-101-17 0,-6 50-35 0,10-39-94 15,2 1-43-15,6-1-41 0,-8 44-58 16,17-24-644-16,-7 42 146 0,-16 22 123 15</inkml:trace>
  <inkml:trace contextRef="#ctx0" brushRef="#br0" timeOffset="-162591.97">10467 33557 1 0,'-25'6'221'0,"11"-6"91"15,-5 0 28-15,5 1-1 0,8-1-15 16,-7 0-19-16,13 0-22 0,-10-1-19 16,10 1-18-16,0 0-19 0,2-11-19 0,10 2-18 15,5 3-18-15,18-10-16 0,4 0-14 16,25-13-15-16,7 1-12 0,3-2-11 15,-2 3-10-15,9-3-8 0,-2 7-13 16,-3 1-14-16,1 1-21 0,-20 8-26 0,-3 6-41 16,-17 7-44-16,-4 0-48 0,-12 2-54 15,-6 3-499-15,-13 8 113 0,-2-1 93 16</inkml:trace>
  <inkml:trace contextRef="#ctx0" brushRef="#br0" timeOffset="-162391.85">10316 34139 106 0,'-33'24'278'16,"4"-6"55"-16,5-2 9 0,9-4-15 16,7-7-21-16,-5 0-23 0,7 0-19 0,4 0-16 15,2-5-15-15,0 0-14 0,0 0-15 16,21-17-15-16,-7 5-15 0,19-7-17 16,23-15-14-16,8-3-14 0,13 5-12 15,-1-9-14-15,7 3-23 0,8 6-29 16,-6 1-33-16,5 6-36 0,1 5-30 0,-4 6-28 15,2 1-113-15,-4 1-474 0,-5 3 111 16,-22 4 92-16</inkml:trace>
  <inkml:trace contextRef="#ctx0" brushRef="#br0" timeOffset="-161093.02">14535 31418 154 0,'-35'5'268'0,"-6"7"38"0,1-2 3 16,5 0-13-16,2 6-18 0,2 1-20 15,2 3-18-15,-2 5-18 0,6-3-16 0,5 9-17 16,-7 0-15-16,12-4-13 0,3 4-13 15,4-4-11-15,8-1-10 0,2 1-9 16,4-2-10-16,13 1-7 0,9 1-9 16,-1-5-9-16,11-2-6 0,3-4-6 0,2 1-6 15,5-13-5-15,6 1-4 0,-3-5-4 16,30-9-4-16,-3-3-4 0,-1-9-3 0,-5-8-2 16,3 4-1-16,-13-8-1 0,-2-8 3 15,-9 0-1-15,-5-4-1 0,-7-4 0 16,-4-2-2-16,-14-2-5 0,-15 0-2 15,2 3-3-15,-8-3-1 0,-14-32-2 0,-13-3-3 16,-6 1-2-16,-33-65-1 0,4 37-1 16,-29-25-1-16,-6 18 0 0,-9 7 1 15,-14 15-2-15,19 18-2 0,-27-19 1 0,31 28-1 16,-50-7-1-16,29 29 1 0,19 8 0 16,10 16-2-16,-4 11-1 0,-4 4-1 15,-2 19-3-15,-5 14 0 0,-86 38-1 16,23 20-1-16,10 14 0 0,16 14-1 0,15 15-5 15,14 7-15-15,26 9-7 0,24-19-11 16,22-23-11-16,24-3-11 0,10 8-15 0,8-3-19 16,18 6-23-16,42 72-35 0,21-26-11 15,8-14-573-15,-6-55 122 0,-7-20 102 16</inkml:trace>
  <inkml:trace contextRef="#ctx0" brushRef="#br0" timeOffset="-160525.24">15738 30213 195 0,'0'-43'292'0,"-6"7"30"16,4 4 4-16,2 7-13 0,-4 4-22 0,4 1-25 0,-2 8-25 16,2 0-21-16,0 3-18 0,0 9-18 15,0 0-13-15,0 0-13 0,-15 47-10 0,9-8-11 16,-15 34-11-16,1 3-10 0,-3 14-12 15,2 7-10-15,-6-1-9 0,7 9-8 16,-20 79-7-16,11-54-6 0,13-34-3 16,1-19-6-16,3-2-4 0,4-13-5 15,8-14-4-15,-6-6-4 0,6-1-2 0,6-9-4 16,-6-6 0-16,8 2-3 0,-6-7 0 16,8 3-2-16,5-3-3 0,-1 0-2 0,3-8 0 15,10 6-3-15,6-6-1 0,-2 0-2 16,8-8-1-16,2 5-2 0,9-8-3 15,-7-2-1-15,7 0 0 0,4 0 0 0,2-2-1 16,-1-5 0-16,24 4-2 0,-15-2 0 16,-4 0-1-16,-10-6 3 0,-1 2 2 15,-1 2 1-15,-1-6 2 0,-1 1 0 0,-11-2 1 16,4-4-2-16,-4-3 0 0,-8-1 1 16,-2-3 1-16,-4-4-4 0,-3-4-6 15,-5 12-25-15,-5-11-23 0,-2 11-19 0,-4-4-23 16,2-2-37-16,-4 10-23 0,0-1-613 15,-4 6 126-15,2 1 106 0</inkml:trace>
  <inkml:trace contextRef="#ctx0" brushRef="#br0" timeOffset="-159792.99">13522 33402 96 0,'-25'4'247'0,"5"-4"57"0,-3 5 19 16,4-5-2-16,3 0-12 0,1 0-19 15,3 0-23-15,4 0-21 0,-7 4-21 16,9-4-16-16,6 0-12 0,-12 0-12 15,12 0-10-15,0 0-11 0,0 0-12 0,62-13-13 16,6-3-10-16,25-9-10 0,107-19-11 16,3-4-10-16,84-12-8 0,-90 11-7 15,11 3-8-15,7 8-7 0,75-21-7 0,-90 25-7 16,3-8-6-16,-7 10-3 0,-2-2-4 16,-47 14-11-16,-21 7-21 0,-20 5-44 0,1-2-43 15,1 8-37-15,-9 4-62 0,-2 8-574 16,-18 0 125-16,-22 2 104 0</inkml:trace>
  <inkml:trace contextRef="#ctx0" brushRef="#br0" timeOffset="-159160.37">14781 34418 23 0,'0'0'215'0,"6"-4"77"0,-6 4 26 0,0-12 1 16,0 12-9-16,-6-5-16 0,6 5-18 15,0 0-18-15,-12-6-17 0,12 6-17 16,0 0-17-16,-23 11-14 0,2 1-15 16,7 2-11-16,-13 12-12 0,-14 22-12 0,5 1-11 15,3 8-11-15,4 1-11 0,13-8-10 16,-3-1-11-16,11-3-7 0,-6-2-7 15,9-4-7-15,5-2-5 0,11 4-4 0,-1-1-4 16,9 0-6-16,1-8-3 0,3-1-3 16,6-7-4-16,4-5-4 0,2 1-4 15,7-16 0-15,-1 2-5 0,0-7-2 0,1-12-2 16,3 3-3-16,23-23-1 0,-10-8 1 16,2-4-3-16,-17-12 0 0,-1 2-1 15,-9-20-3-15,-10 6-1 0,-11-16-2 0,-4-3-1 16,-16-10-1-16,-4 0-3 0,-15 0 0 15,-2-1-1-15,-35-63 0 0,2 54-1 0,8 24 1 16,2 21 0-16,-10 8-1 0,-16 6 0 16,-75-26-1-16,37 33 2 0,29 20 1 15,2 11-2-15,-3 15-2 0,3 5-1 0,2 11 1 16,-2 15-6-16,5 12-13 0,-42 53-13 16,39-12-16-16,34-6-19 0,7-9-15 15,13 19-22-15,15 2-25 0,1 4-34 16,13 3-3-16,13-2-581 0,12-6 124 0,14-6 104 15</inkml:trace>
  <inkml:trace contextRef="#ctx0" brushRef="#br0" timeOffset="-158575.39">15639 34192 180 0,'-21'-21'276'0,"7"0"31"0,1 6 5 0,1-10-8 0,4 9-12 15,-1-5-12-15,3 0-14 0,0 6-14 16,4-8-14-16,-2 7-14 0,4-5-14 0,4 1-12 16,4-5-14-16,-2 4-14 0,9-11-12 15,5 5-10-15,1-5-9 0,2 1-9 0,6 5-11 16,4-1-6-16,-4 6-9 0,4-3-8 16,2 11-8-16,-4-3-8 0,2 12-8 15,-6-5-4-15,0 9-7 0,-4 9-2 0,3-2-5 16,-1 11-4-16,0 9-6 0,-4 9-2 15,1 24-4-15,-9 2 0 0,-11 0-3 16,-2-7-1-16,-2 38-1 0,-13 5-2 0,1-2 2 16,-7 2 0-16,-4-2 0 0,3-3-1 15,-5 2-1-15,4-4 0 0,-6-2-2 0,4-1-3 16,3-4 0-16,1-5-4 0,0-7-3 16,13-9 0-16,-4-16-2 0,5-5 0 15,7-3-5-15,0-13 2 0,5 1-2 0,3-1-1 16,6 8 0-16,7-2 0 0,0-10-1 15,1-3-3-15,7 2-2 0,-4-13-7 16,10 3-21-16,-6 2-14 0,-2-13-18 16,0 0-19-16,2 1-16 0,-6-1-15 0,1-1-12 15,-1 1-19-15,0 0-21 0,-2-10-32 16,-1 7 15-16,-7-5-632 0,1-2 135 16,-8 9 112-16</inkml:trace>
  <inkml:trace contextRef="#ctx0" brushRef="#br0" timeOffset="-158326.08">15668 35134 234 0,'-42'-18'326'0,"-1"3"28"16,4-5 2-16,8 8-10 0,-2-5-15 16,4 2-17-16,8 6-16 0,0-3-19 15,3 2-19-15,3-4-16 0,5 6-15 0,-2-3-22 16,5 1-19-16,5 0-16 0,-4-1-15 15,12 1-15-15,3-2-13 0,5-8-14 16,13-1-9-16,4-3-8 0,2 0-9 0,25-9-14 16,2 4-22-16,2 5-24 0,-4-2-25 15,-5 13-49-15,-3 0-31 0,20-6-35 0,-14-1-47 16,-6 6-22-16,18-4-582 16,-4-3 127-16,-2-4 107 0</inkml:trace>
  <inkml:trace contextRef="#ctx0" brushRef="#br0" timeOffset="-157525.78">18001 32521 15 0,'-8'21'221'0,"-2"-17"83"16,6 1 20-16,0-5-7 0,4 0-19 0,-13 5-19 15,9 2-14-15,0-3-11 0,4-4-13 16,-2 2-17-16,2-2-19 0,0 0-21 15,0 0-19-15,0 0-14 0,0 0-13 0,0 0-12 16,14-14-11-16,-5 10-8 0,-3-1-9 16,0 1-7-16,0 4-6 0,0-8-2 15,-2 4-2-15,7 4-2 0,-11 0-2 0,4-5-3 16,-4 5-3-16,6-4-5 0,-6 4-7 16,0 0-6-16,0 0-9 0,4 13-20 15,-8-5-24-15,4 1-60 0,0 7-36 0,0 0-47 16,0 9-43-16,10-4-554 0,-10-2 124 15,5 4 102-15</inkml:trace>
  <inkml:trace contextRef="#ctx0" brushRef="#br0" timeOffset="-156822.15">18700 32897 172 0,'-19'11'283'0,"5"-10"38"0,4 8 8 16,-5-9-7-16,3 0-14 0,-1 0-15 15,5 0-18-15,-4-5-17 0,-3-7-16 16,7-2-14-16,-7-5-16 0,1-14-16 15,4 0-17-15,6-13-15 0,-3 4-13 0,7-19-16 16,7-18-13-16,3-6-11 0,11 0-11 16,5 1-15-16,7-3-10 0,5 8-10 15,5 4-7-15,5 2-8 0,5 1-5 0,3 13-6 16,-6 6-6-16,1 11-3 0,-11 17-4 16,-3 5-3-16,-4 12-3 0,0 9 0 15,4 11 0-15,17 28 2 0,-8 6 2 16,-1 24 4-16,-8 15 6 0,23 103 4 0,-31 12 3 15,-14-39 0-15,-15-17 1 0,-9 90-1 16,-18-19 1-16,3-5 3 0,7-59 1 0,3-35-1 16,-1-25 1-16,1-9 1 0,1-8-1 15,5-21 3-15,2-12 10 0,-2-10 13 16,1-4 8-16,3-6 3 0,2-4-3 0,2-8-7 16,-8-9-6-16,8 0-7 0,-4-21-8 15,4-5-6-15,4-23-6 0,4-37-6 16,0-15-5-16,5-9-4 0,24-99-6 0,2 7-7 15,11-4-6-15,-3 5-11 0,3 17-7 16,-9 53-3-16,-16 26 0 0,0 27 0 0,-9 8 3 16,-3 13 0-16,-1 22-2 0,-6 3-2 15,-6 11 1-15,-4 9 1 0,2 3-2 16,-10 13 4-16,-1 4-2 0,-7 22 3 16,-5 28-1-16,-10 16 1 0,8 12 3 0,-2 1 4 15,4 11 0-15,15 4 1 0,-2-5-1 16,3 2-1-16,11 7 0 0,5-13 2 15,7-1-5-15,3-3 2 0,7-2-3 0,3-7-15 16,8-3-10-16,9-8-5 0,-1-11-10 16,11-4-13-16,8-12-8 0,2-10-14 15,6-9-10-15,-12-11-9 0,2-2-21 0,-12-20-25 16,24-2-24-16,-4-16-46 0,-4-5-7 16,-2-14-570-16,-16-12 133 0,-1-10 110 15</inkml:trace>
  <inkml:trace contextRef="#ctx0" brushRef="#br0" timeOffset="-156493.08">20926 30866 164 0,'8'-33'302'0,"-8"12"45"0,2 6 3 0,-2 7-16 0,0-1-23 0,0 9-22 16,0 0-21-16,-2 24-20 0,-6 5-21 0,-4 6-17 16,3 9-18-16,-9 29-15 0,3 1-16 15,7 1-14-15,-4-11-13 0,3 11-14 16,1-9-10-16,4-13-10 0,2 0-10 16,-4-10-11-16,6 10-15 0,0-8-15 15,-6-2-15-15,6-7-13 0,-2-8-10 0,-3-3-8 16,3-3-16-16,-6-3-23 0,-4-9-6 15,-1 1-8-15,-1-11-4 0,-7 0-9 0,-2-13-11 16,-12-7-19-16,-18-25-62 0,1-8-1 16,-8-9-479-16,-39-58 106 0,-5-7 88 15</inkml:trace>
  <inkml:trace contextRef="#ctx0" brushRef="#br0" timeOffset="-156340.21">19915 30974 696 0,'-53'-34'526'0,"1"-1"-118"16,9 9-75-16,7 9-47 0,12 1-36 15,7 3-29-15,-1 5-23 0,5-2-17 0,5 5-10 16,8 5-5-16,6-10-6 0,6 7-6 15,11-5-12-15,45-4-8 0,17-7-13 16,14-7-9-16,102-21-15 0,1 10-16 16,-3-11-21-16,-1 13-23 0,-1-1-26 0,-9-1-45 15,-46 15-64-15,-26 10-74 0,-17 2-536 16,-10-1 118-16,-10 6 99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2T16:14:41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26641 19756 91 0,'13'-6'206'0,"-5"1"43"0,4 5 10 16,-3-1-8-16,-1 1-16 0,0-4-19 15,-8 4-20-15,19 4-19 0,-11-3-14 0,-2 10-17 16,7-1-16-16,1 2-13 0,-8 7-12 0,3-6-11 15,3 8-9-15,-4 3-9 0,7 7-7 16,-3 1-7-16,3 7-6 0,-7-4 1 16,4 6-7-16,-1 3-5 0,1 1-4 15,-4-2-4-15,11 29-3 0,-7-17-2 16,-1 2-4-16,-3-15-2 0,4 11-2 0,3 13-3 16,3-5-2-16,-7-15-3 0,5-4-2 15,-1 3-1-15,-1-4-1 0,7-7 1 16,0 6 0-16,-1-8 1 0,3-6 1 0,4 2 1 15,-2-3 1-15,6 1 2 0,0-9 1 16,8 2-2-16,-4 2-1 0,6-10-1 16,3 0-1-16,26 11-1 0,5-12-2 0,1 2 1 15,5-3-1-15,3-9 0 0,5 0 1 16,6 0-1-16,5-2 0 0,-1-5-1 16,6-5-1-16,11 11-1 0,-4-8-1 15,100-2 0-15,-50 0-1 0,40-10-1 0,-43 7 0 16,48-7-2-16,-8 0 0 0,3 1 0 15,-43 8 0-15,64-9-1 0,-6 1-1 0,-2 7 1 16,-51 2-1-16,53-7-1 0,-52 16 1 16,-24-7-1-16,82 7 0 0,-49-1 0 15,-34 3-1-15,83 3 0 0,-55-3 1 16,-26 8 0-16,80 5 0 0,-7-5 0 0,2 5 0 16,-5-2 1-16,12-2 3 0,-3 3 1 15,2 2-1-15,2-6 1 0,7 4 0 0,1 1 0 16,-5-6-1-16,10 8 0 0,3 4 0 15,88-6 0-15,-7 17-1 0,-92-28 1 16,16 7 0-16,97 2-1 0,-101-11 0 16,89 10 1-16,-94-10-1 0,-1 4-1 0,-5 4-1 15,13 4-1-15,85 16 0 0,-106-8 0 16,-6 13 1-16,91 3 0 0,-89-5-1 16,-6-3 0-16,8-2-1 0,-2 6 1 15,5-2 1-15,7-9-1 0,5-6 2 0,105-4 3 16,-101-1 2-16,8-20 2 0,101 7 0 15,-101 3-1-15,87-21 0 0,-104 19-1 0,11-15 0 16,-6 4-1-16,97-8 0 0,-110 8 0 16,13 0-1-16,98-19 0 0,-96 17-1 15,91-2 1-15,-100 0-1 0,5-4 0 16,99-4-1-16,-110 4 0 0,97-11 0 0,1 1 0 16,-102 10-1-16,97-11 0 0,-80 10 0 0,92-8 0 15,-14-2-2-15,-84 7 1 16,-13 4 0-16,-6 1-1 0,-50 8 0 0,-29-2 0 15,-16 6 0-15,93-13-1 0,-58 10 0 16,-27-2 0-16,-13 5 0 0,3-5 1 0,-5 6 1 16,1-4 0-16,-3 6 0 0,-1 0-1 15,3-5 0-15,-3 8 1 0,-7 2-1 16,7-4 0-16,-9 4 0 0,-6 0 1 16,0 4-1-16,-21-8 0 0,-10 4 1 0,-17-5 2 15,1 5 0-15,-5-5 1 0,-4-5 0 16,-6-7-1-16,4-4 1 0,-4-3 1 15,8-19 0-15,-4-14 1 0,0-13 0 0,-8 2 0 16,6-16 0-16,-2-3-1 0,0 1-4 16,0-8-27-16,12 4-36 0,1 12-75 15,49-58-529-15,-23 48 111 0,-10 18 92 16</inkml:trace>
  <inkml:trace contextRef="#ctx0" brushRef="#br0" timeOffset="78892.09">27747 25907 99 0,'0'-25'204'0,"-2"-3"38"0,-4-2 12 0,4 7 1 15,-6-23-7-15,-3 12-12 0,3-7-15 16,0 0-14-16,-7 5-12 0,3-5-11 15,-3-1-10-15,3 9-6 0,-2-5-8 0,5 5-7 16,-5 9-7-16,3 0-7 0,1 3-11 16,4 8-13-16,-2-6-11 0,4 10-9 15,1 6-9-15,-1 1-7 0,4 2-6 16,0 0-6-16,0 14-6 0,4 10-6 0,-4 5-4 16,11 16-4-16,-7 8-4 0,4 31-3 0,0 5-5 15,3 5-2-15,-3-3-3 0,0 7-3 16,-1 3-1-16,5 5-2 0,-12-3-3 15,6 7-2-15,-2 5-2 0,0-8-2 16,3 2 0-16,-5-3-1 0,4-7-1 16,0-5-1-16,0-6-1 0,-2-4-1 0,7-26-1 15,-5 1-1-15,2-14 0 0,0-5-1 0,5-1 2 16,-3-2 1-16,3-1 0 0,1-4 0 16,7-3 1-16,4 4 0 0,-3-11 0 15,7 9-1-15,11-10 1 0,15 5 0 16,-5-5 0-16,16-2 0 0,8-6-1 15,3-5-1-15,8 1 0 0,4-5-1 16,6-4-1-16,12 0-1 0,7-9-1 0,4 5 0 16,111-3-1-16,-66 6-1 0,-18-3 0 15,74-5 0-15,-51 9-2 0,-18 0 0 0,88 9-1 16,0-5 2-16,-9-3 1 0,3 6-2 16,-3 2 0-16,9-5 0 0,-7 7-1 0,1-2 0 15,8 3 1-15,-7 1-1 0,90 15 1 16,-100-6 0-16,87 14 1 0,0 2-1 15,-91-12 1-15,89 25 0 0,-87-18-1 0,94 13 2 16,-20 3 2-16,-84-16 0 0,101 13 2 16,-4 4-1-16,14-7 3 0,-1-7 0 15,-1 3 1-15,-4-14 1 0,-74-9 3 16,116-1-1-16,-17-5-1 0,-87-9-1 0,112-1-1 16,-27-9 0-16,-97-2 1 0,99-2 1 15,-103-8 0-15,78-10-1 0,-101 10 2 0,-4-1 2 16,4-2 4-16,-2-6 1 0,2 7 2 15,2-7 1-15,0 8 1 0,-2-2 1 16,-13 0 1-16,-3-5 0 0,-46 8 2 16,49-2 1-16,-49 2 1 0,-27 7 0 15,-20-3 0-15,1 5 0 0,-6-8 1 0,3 4 2 16,-5-1 0-16,-10-3 3 0,-5 4 0 16,-5-2 1-16,-11 7 2 0,-18-6 1 0,-3 5 2 15,-9-1 1-15,-5 0 3 0,0 0 0 16,-4-7-1-16,-7-9-1 0,7-3-2 15,6-21-3-15,-1-6-3 0,-5-15-3 16,-1-7-3-16,-7-11 2 0,4-14-5 0,16-79-5 16,-12 38-8-16,-8 27-12 0,-5 15-31 15,-1-1-33-15,-3 4-24 0,-6 0-30 0,-6 10-40 16,-8 7-50-16,-2 22 20 0,-5 17-724 16,-20-7 151-16,6 15 126 0</inkml:trace>
  <inkml:trace contextRef="#ctx0" brushRef="#br0" timeOffset="90053.43">37902 22992 71 0,'-2'-9'197'0,"2"9"47"15,-12-8 8-15,6 4-8 0,2 4-16 16,-7-4-17-16,3 0-15 0,0 1-12 0,-5 3-11 16,1-4-10-16,2-1-10 0,-9 5-9 15,-2-8-9-15,1 4-11 0,-1 4-9 16,-2-4-8-16,-4 4-8 0,0 0-7 15,-2 4-8-15,-8 0-8 0,-4 4-6 0,0 4-8 16,-23 13-6-16,2 3-5 0,4 1-5 16,-4 3-5-16,6 3-3 0,-4 3-4 15,4-2-3-15,0 9-3 0,15-5-2 0,-2 6-3 16,1 6-1-16,7 2-2 0,4 1-3 16,0 5-1-16,8-1-2 0,7 0-1 15,-1 9-1-15,7-7-2 0,4-5 0 0,-1 23-2 16,12 5 0-16,-1 3 0 0,8-5 0 15,7-3-2-15,3 7 1 0,12-12-1 16,3 1 1-16,6 2 0 0,7-3 0 16,6-11 2-16,59 48 0 0,-28-38 3 15,-4-31 2-15,-13-9 1 0,15 0 0 0,-9-13 0 16,21-6-1-16,1-5-1 0,1 1 0 16,8-18 0-16,1-3-1 0,-5-3 0 0,100-27-2 15,-26-4 0-15,7-17 0 0,-62 17 0 16,40-30-1-16,-24-11 1 0,-8-9 2 15,-10-11 2-15,-6-2 4 0,-29 19 3 0,-23 14 1 16,35-56 0-16,-35 27 0 0,-19 14-1 16,-10 6-1-16,-6-2-2 0,-10-1-1 0,-11-7-2 15,-8-4-2-15,-17 3-3 0,-45-72-3 16,10 41-1-16,-37-12-2 0,-14 9-3 16,-15 7-9-16,-6 23-11 0,21 25-16 15,-32-11-17-15,40 24-30 0,2 8-123 0,12 17-478 16,-8 8 115-16,-68-29 94 0</inkml:trace>
  <inkml:trace contextRef="#ctx0" brushRef="#br0" timeOffset="97203.32">53665 21250 118 0,'6'-15'206'0,"-6"-1"33"16,0 5 11-16,0 0-2 0,0 0-12 15,0 2-13-15,0 4-19 0,-6-6-16 0,6 2-13 16,0 1-10-16,0 3-10 0,0-5-12 16,0 10-10-16,0-9-8 0,0 0-9 15,0 9-8-15,0 0-9 0,0 0-9 16,0 0-7-16,0 0-8 0,13 28-8 0,-5-11-6 15,0 13-6-15,4 3-6 0,9 40-3 16,0-6-2-16,2 7-2 0,-3 6-2 0,9 4-1 16,-2 6-2-16,0 2 0 0,-4 3 0 15,32 85-1-15,-19-46 0 0,-10-29-1 16,-1-9-4-16,19 91-1 0,-13-50-1 16,-4-20 0-16,14 60 0 0,-12-34 0 0,10 44 0 15,-2-4-1-15,-2 2-1 0,7 24 0 16,-1-11 0-16,0 4 0 0,3 3 0 15,18 83 1-15,-23-90-1 0,5 16 0 0,11 76 0 16,-17-85 1-16,17 95-1 0,-15-86 0 16,9 122-2-16,1-15 1 0,-1-9 0 15,-5 2-2-15,-3-4-3 0,1-10-1 0,-16-80-2 16,18 87-1-16,-17-100-2 0,14 12-1 16,0 88-1-16,-8-105-2 0,-4 4-3 15,0-12-6-15,-8-47-13 0,-4-27-12 0,1-10-12 16,-3-5-12-16,5-5-11 0,-3-7-13 15,3-7-26-15,1-9-47 0,4-12 10 16,-8-20-570-16,-3-24 118 0,-4-11 97 0</inkml:trace>
  <inkml:trace contextRef="#ctx0" brushRef="#br0" timeOffset="97801.33">48845 27821 136 0,'-33'0'239'0,"4"0"35"16,2-9 10-16,-2 8-9 0,8 1-18 16,5-7-21-16,-3 4-22 0,7 1-20 15,4-5-20-15,1 4-17 0,3 0-14 0,4 3-15 16,2-7-12-16,5-4-10 0,1 9-9 15,10-6-7-15,5-4-7 0,19 3-7 16,28-11-7-16,6 8-7 0,11-9-5 0,8 10-5 16,11-10-5-16,98 0-2 0,5-5-2 15,4-5-1-15,0 2 3 0,10 3 0 16,83-18-2-16,-89 7-2 0,99-10-3 0,-6-5-2 16,-8-2-1-16,8 9-2 0,25-8-2 15,0 10-1-15,14-2-3 0,11 4 0 16,-7 12-1-16,3 2-1 0,5 6-1 0,9 9-1 15,17 0 0-15,-11 7 0 0,-2 14-2 16,-8 2-2-16,-17 10-1 0,-7-9-2 16,-20 8-2-16,-93 1 1 0,106 11 2 0,-103-11 3 15,-1 4 9-15,5-15 13 0,2 7 4 16,-7-11-1-16,1 7-2 0,-11-8-4 16,-52-2-4-16,48 6-12 0,-58-9-18 0,-20 0-38 15,-21 10-35-15,-2-10-38 0,-7 11-106 16,-6 0-505-16,-16 1 120 15,-31 1 99-15</inkml:trace>
  <inkml:trace contextRef="#ctx0" brushRef="#br0" timeOffset="98684.4">54678 26851 160 0,'0'0'255'16,"0"0"30"-16,0 0-1 0,6 5-15 15,-6-5-20-15,0 0-21 0,2 5-18 16,-2-5-14-16,0 0-13 0,0 0-12 0,0 0-11 15,0 0-11-15,13-10-10 0,-5 4-9 0,-2 2-8 16,0-5-9-16,9-9-9 0,-1 3-7 16,11-13-8-16,-4-1-6 0,4-3-6 15,20-21-4-15,-4 0-4 0,5-2-3 16,-1-5-2-16,11-8-3 0,31-59-1 16,10-3-1-16,-4-6-2 0,4-6-3 0,-6-9-3 15,46-65-3-15,-9-9-3 0,-10-1-5 16,10-14-2-16,4-24-1 0,6 2-1 0,1-15-2 15,2 9-1-15,5-15 0 0,1-5 2 16,0 9 3-16,0 6 1 0,-1 8 0 16,1 6-2-16,0 22-2 0,-7 10-1 15,-36 78-3-15,47-49-4 0,-46 71-3 0,3 0-3 16,-28 33-2-16,-14 16-3 0,-10 15-2 16,4 0-5-16,-8 4-7 0,-3 4-17 15,-1 2-33-15,-7 4-28 0,3 4-29 0,-9 11-40 16,-2 3 7-16,-6 8-630 0,-5 3 128 15,-1 1 107-15</inkml:trace>
  <inkml:trace contextRef="#ctx0" brushRef="#br0" timeOffset="99483.54">49490 27479 161 0,'-15'8'264'0,"15"-8"34"0,0 0 0 0,0 0-16 0,-8 3-21 15,8-3-23-15,0 0-22 0,0 0-20 16,-2 8-19-16,2-8-17 0,0 0-14 0,0 0-11 16,0 0-10-16,21 0-9 0,-21 0-6 15,20-8-5-15,3 5-6 0,0-4-5 0,12 2-6 16,4-4-5-16,32-8-4 0,5 2-6 16,3-6-4-16,5 5-5 0,7-2-5 15,4-2-4-15,11-1-5 0,84-20-4 0,-45 14-4 16,-26 1-4-16,78-10-4 0,-52 6-3 15,-26 9-3-15,76-3-5 0,-53-5-2 16,-18 16-2-16,77-20 0 0,-52 15-1 16,-15 3 0-16,89-5-1 0,-20-4 0 0,4 4-1 15,-46 9-4-15,-33 5 1 0,-6-2-2 16,91 2-1-16,-56 1-1 0,-37-1-1 0,-17 6 0 16,3-1 0-16,-7 1 0 0,-6 0 1 15,8 0 0-15,-10 0 0 0,-4 1-1 16,-5-1 0-16,-11 6-1 0,-11-1 0 15,-15-5 1-15,9 0-1 0,-11 1-2 0,-3 8-9 16,-9-9-19-16,-2 10-20 0,-9-8-37 16,-1 9-75-16,-5 7-59 0,-1 3-476 0,-3-9 115 15,-4-1 97-15</inkml:trace>
  <inkml:trace contextRef="#ctx0" brushRef="#br0" timeOffset="111694.89">49382 27532 21 0,'-20'1'134'0,"-1"9"63"0,2-8 28 0,5 5 7 15,-7-5-2-15,7 4-6 0,-1-2-7 16,1-4-10-16,6 1-11 0,-5-1-11 16,13 0-11-16,-20 8-11 0,17-8-14 15,-5 0-12-15,8 0-13 0,0 0-12 0,-12-8-12 16,12 8-9-16,0 0-8 0,2-5-8 15,8-3-7-15,1 1-5 0,9 2-6 16,19-8-4-16,5-3-3 0,28-8-3 0,5-5-3 16,12 1-3-16,99-21 0 0,-4-7-1 15,-2 7 0-15,4 1-1 0,8-2 0 16,-2 6-3-16,7 1-2 0,-7 7-1 0,-4-10-1 16,-33 26 0-16,37-8-1 0,-49 7 0 15,-21 11-1-15,-17-1 1 0,3 2-1 16,3 7-2-16,5 2-1 0,-9 0-2 0,-1 2-1 15,-3 6-3-15,-6-7-2 0,-6-1-1 16,-2 11-2-16,-23-11-2 0,-10 1-1 16,-10 4-1-16,-3-1-1 0,-8-4 0 0,-6 4 0 15,-2-4 3-15,-6 6 9 0,-1-6 11 16,-5 0 9-16,-1 0 4 0,-6 0-1 16,5 0-4-16,-7 2-3 0,-6-2-4 15,0 0-4-15,0 0-4 0,0 0-4 0,0 0-4 16,-45-12-4-16,-5 8-2 0,-6 4-1 15,-43 0-3-15,-4-5-3 0,-5 5 0 0,-10 0-1 16,-2 5-1-16,-97-1-2 0,54-4-1 16,29 4 0-16,22-4-3 0,-10 6-3 15,-105 1-5-15,66-1-1 0,-48 12 3 16,48-6-3-16,26 0 2 0,-74 12 1 0,7 2 0 16,55-21 1-16,29 13 1 0,21-3 3 15,-2 4-3-15,8-7 2 0,0 2-2 0,2-1 2 16,4 2 0-16,13-6 1 0,0 7 0 15,20-8-1-15,11 1 0 0,6 0-2 16,6-7-4-16,8 2-4 0,2 1 2 16,5-5 1-16,8 5 1 0,4 2 2 0,2-7-2 15,0 0 4-15,16 0 1 0,9 0 1 16,18 0-1-16,36-12 2 0,10 3 1 16,16-8-1-16,112-19 3 0,-20-5-1 0,1 7-2 15,-8-7 2-15,-6 0-1 0,-39 13-1 16,41-13 2-16,-43 19-1 0,-19-4-1 15,66-10 2-15,-46 12 1 0,-24 3 2 0,64-14 0 16,-45 14 2-16,-19 2 1 0,-17 0 1 16,9 7 0-16,-1 0 0 0,1 2-1 0,-1-2 0 15,-1 3-1-15,-9-1 0 0,1 5-1 16,-16-4 0-16,3 9 0 0,-23 0-1 16,-14 0 1-16,-8 0 0 0,-9 0 0 15,-6 0 2-15,-9 0 1 0,1 0 4 0,0 0 0 16,-7 0 1-16,-6 2 0 0,7-2-1 15,-9 0-1-15,-6 0 0 0,14 0-1 16,-9 7 0-16,-5-7-1 0,0 0 0 0,0 0-2 16,-19 4-1-16,-2 2-2 0,-8-1 0 15,-14 6-1-15,-33 0-1 0,-13 9 0 16,-11-10 0-16,-3 12-1 0,-93 5-2 16,49-11 3-16,27 4-1 0,11-8-1 0,-102 22 0 15,8-7 2-15,9-2-2 0,-3 3 2 16,-1-1-2-16,-5 10-1 0,-3 3 0 15,-79 24 0-15,80-19-1 0,9 4 2 0,3-13-4 16,22 13-1-16,41-19-2 0,30-13-5 16,16 3-3-16,3 0-2 0,2 2-2 0,5-6-3 15,4 0 3-15,18-4 1 0,4 1 1 16,11-2 3-16,-2-2-1 0,10-1-3 16,2 1-10-16,13-5-3 0,-3 4 3 15,5-5 0-15,6 5 1 0,4-5 4 0,2 3 2 16,8-2 1-16,4-4 3 0,11 0 3 15,24 0 0-15,34-13 3 0,10 2 1 16,101-22 3-16,-45 4 0 0,47-11 3 0,-1 3 4 16,-12-5 2-16,5-3 2 0,-8 3 2 15,-35 10 3-15,41-11 1 0,-2 2 4 16,-42 10 3-16,48-12 3 0,-37 19 4 0,41-20 2 16,3 14-1-16,7-2 0 0,-12 5 0 15,-32 6-2-15,-30 5-3 0,74-5-1 16,-57 10-2-16,-31-2-1 0,-17 5-2 0,0 5-1 15,-6 0-1-15,-6-6-2 0,-17 9-1 16,-12-4 0-16,-9 4-2 0,-10-5 0 16,-3 5-1-16,-12-3 1 0,1 3-1 0,-2 0 0 15,-1 0 0-15,-5 0 0 0,-1 0 0 16,-1 0 0-16,-1 0 1 0,-4 0 0 16,5 0-1-16,-13 0 1 0,20 0 0 15,-13 0 0-15,-3 3 0 0,-4-3 1 0,18 0-1 16,-18 0-12-16,9 5-43 0,-9-5-44 15,0 0-95-15,-21 27-544 0,-10-3 122 16,-29 13 102-16</inkml:trace>
  <inkml:trace contextRef="#ctx0" brushRef="#br0" timeOffset="122292.29">34535 20905 160 0,'-324'-54'225'0,"24"2"17"0,87 31-4 16,-6-4-15-16,-4 17-16 0,-9 4-19 0,-10 10-18 16,-80 25-17-16,90-11-14 0,-90 33-14 15,28 1-13-15,-9 14-11 0,19 12-9 0,16 11-9 16,24 5-9-16,6 23-7 0,71-38-7 15,-61 39-6-15,65-32-5 0,-50 43-7 16,62-36-8-16,-53 44-9 0,63-42-8 16,-12 14-6-16,-49 37-3 0,63-39-1 0,-1 6-2 15,1-4-1-15,5 8-2 0,3-3-1 16,9 2 1-16,11-10-1 0,28-23 1 16,15-8 0-16,12-13-1 0,5 7 0 0,1-2 0 15,2 4 1-15,7-4 1 0,4 3 1 16,4-6 0-16,4 8 1 0,2-8-1 15,4 7 2-15,3-10-1 0,5-6 0 0,3-14 0 16,-1-2-1-16,3 2-1 0,0-9 0 16,1-1 0-16,3-4 0 0,0-5 1 15,4-3 11-15,-2-11 22 0,2 6 9 0,0-9 2 16,-3 2 0-16,3-9-3 0,2 0-4 16,0 0-4-16,0 0-2 0,2-22-2 15,5-6-3-15,5-6-3 0,-4-11-2 0,19-19-2 16,-6 0-3-16,10-9-1 0,8-5-2 15,2 3 0-15,50-66-2 0,0 11 1 16,-8 36 0-16,31-23 0 0,10 7 1 0,16 15 0 16,1-3-1-16,18 9-1 0,8-1-1 15,67-19-2-15,-62 39-1 0,80-28-1 16,-77 34-1-16,20 1-1 0,71-21-1 0,5 1-1 16,-72 29 0-16,100-27-1 0,-7 6 0 15,-9 1-1-15,6 3 0 0,-8 3-1 16,5 3-1-16,-1-2 0 0,4-3 0 15,3 4 1-15,3 2-1 0,13 0 0 16,4 6 1-16,9 6-1 0,-7 10 0 0,-4-3 0 16,-2 3 1-16,6 10-1 0,13 0-1 15,10-1 0-15,2 13 1 0,6-1 0 0,14 9 1 16,-7 3-1-16,-5 8-1 0,-8 1 0 16,-4 17 0-16,0 9 0 0,-13 15 0 15,-12 7-1-15,-2 22 0 0,-8 16 0 0,-17 1 0 16,-10 11 0-16,-2 10 1 0,-7-5 0 15,3 8 1-15,6 7 0 0,-2 8 0 16,-25-1 1-16,-9 0-1 0,-1 3 0 0,-13 7-1 16,-64-35-1-16,44 46 0 0,-60-40 1 15,-5 7-1-15,-10 11 0 0,-4 6 0 16,-10 11 0-16,33 61 0 0,-61-50 0 16,-13 8 0-16,-17 10-8 0,-30-26-27 0,-23-7-57 15,-6 89-72-15,-17-1-428 0,-42 68 99 16,0-103 82-16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42A7-0EF0-C0FC-1FA3-944C449D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293D917-FF02-0BB8-CDB1-76BDC1088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51F104-A0BD-70C8-3708-ABC77265B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D02BC7-7B3E-F77F-2725-D69DBF1B1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132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4942A-596C-20BE-31E9-35EC36DC8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0C226E54-2D5E-F825-DB4A-E84E6F134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1587691-2273-992A-54F1-C8FDF4B5A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3F01CF2-1C16-76FD-690F-4F06A81A47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203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4C5723-9A75-B57D-E82C-726A31B58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D80BCEB-9AA9-BE67-90AA-C6BA7AAA4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B498D65-C767-3E6A-8BD8-C12256A90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E9AD8C-4A3B-20C5-F280-A28CF3AC79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634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C7545-D086-F1D6-9510-7861F591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8A66D3F-F277-6FE6-7A7A-632C8AEFB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802BE98-ED7E-4D14-F9C7-61D95A136E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D0857E-BEAE-415B-55C5-501F129D0F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11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A85F2-EFA6-D84F-6E4C-AD4001A28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ED58B21-0EB5-F0AE-06FB-A102E3C49F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279B853-4720-29D9-74C7-754D7C9D6A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CAB609B-11C6-2F50-DA94-A1021F3A2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02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F986-D858-15EA-D98D-AA503039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A4945B-EE1D-ECE3-20B5-D7F1FDDE7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B55FBBA-3397-5C34-7192-0307CC453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52D432-2294-AF08-6F09-9D6E37BA9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37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FA856-A9F5-FE6E-7607-E400891BF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8FD324E-73F9-0B35-7BB0-682952694F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DE101C9-C66D-663D-0488-52B3FE0FB9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047CAFB-C95D-311A-DE42-E3E646EC9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5401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3AC97-E264-9750-DACA-A81F53029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52989EF-E7B5-1005-E4BA-4FA71780C3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85EBE43-59CB-D434-5BF7-2E1901F47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2A7DE1D-027F-304F-42DE-5B05DAD956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22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49AB9-D0DC-4B39-ABDF-E1F49AA35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EBF0A04-415B-89B1-AE2B-87A529645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F4FF31B-2C9D-F8A8-07E7-CCB4CE82B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656479-E830-5F76-1A78-B5E873D608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0760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57254-FDD2-79E6-B208-914DFAFCA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4017A36-C4B3-5A80-E990-86E008153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E178E79-4434-3F59-6486-695FED8A6C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B10165-DAF9-218A-F5DC-297484C7F4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6458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ACFC-C0C4-0A4E-082B-344C8A14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23B58E-C3C9-3CC0-2A12-A8CDB97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78C109-9E00-24C1-DD2E-D5312AAE3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B6425D-C244-ED64-9E4B-C1A6BF351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219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0952C-EBF5-26F0-E266-CC0A96D9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7C5D0C-EF1A-4B9D-CF89-4D92704B2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A15EB65-4A0F-3E4D-EDBB-A16B78EB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79B3E4-D43E-3569-5BF0-A4FA4F808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42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CB7E-E60E-169A-FCC0-B10D4C9E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5DEE8B-EAAB-B815-3C53-C0A3ACDE0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2BEDC39-620D-8FEC-8775-8B96EC10C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7A4CAF-B5A2-EC20-B072-3099FEBA2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41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78226-3EFD-B039-C41C-0799A1B3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6558E34-705A-B3A7-C26F-DBDDA4771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E23B183-5625-DCC8-14DC-2E784331C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E32002-D9B8-6BAA-24BF-A349F8F03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1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96A1-A044-8CFC-86E6-39C81C204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860EFDF-794D-8C0D-EFA5-1F06ACFBF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C155B4-3242-4899-FB80-7F92B3127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1A53C6-045C-39F9-E456-09A8544B5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9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BC2C3-3DF9-BD75-104A-865A2EB2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7995E75-AA24-5A5F-F254-EC4FDC1AA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EA33BE3-E486-D252-B82C-1D9B92074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F67CFD-1D58-D49B-F0D6-A454F0DDDE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2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E8138-C8A2-AB50-B78F-26699BFC2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E6575C51-D2A9-2FF8-5C31-F42704ED0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D792F79-A610-E704-2839-9D5B96977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9619010-50D3-7F42-91EE-E582394C7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6648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12C84-C294-815F-8BAD-2CAB34FD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A329223-825B-7F75-49BD-0D5961136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175883-0BDC-C1E6-4206-EF68F9D67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3AC08C2-A841-0800-626E-A686B1E916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865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1276-961A-B360-FCF6-494CA49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B138CE8-9B50-E5FF-2E7D-1E095350F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418CC8-8D27-A722-7E88-A79F1804E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9FBAB6-40A8-EE38-FD71-5B463CD0B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53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19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5" Type="http://schemas.openxmlformats.org/officeDocument/2006/relationships/customXml" Target="../ink/ink1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customXml" Target="../ink/ink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customXml" Target="../ink/ink4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png"/><Relationship Id="rId4" Type="http://schemas.openxmlformats.org/officeDocument/2006/relationships/customXml" Target="../ink/ink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customXml" Target="../ink/ink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9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8.png"/><Relationship Id="rId4" Type="http://schemas.openxmlformats.org/officeDocument/2006/relationships/customXml" Target="../ink/ink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customXml" Target="../ink/ink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customXml" Target="../ink/ink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3.xml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customXml" Target="../ink/ink14.xml"/><Relationship Id="rId4" Type="http://schemas.openxmlformats.org/officeDocument/2006/relationships/image" Target="../media/image7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5.xml"/><Relationship Id="rId5" Type="http://schemas.openxmlformats.org/officeDocument/2006/relationships/image" Target="../media/image88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5" Type="http://schemas.openxmlformats.org/officeDocument/2006/relationships/customXml" Target="../ink/ink16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40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031816" y="4158222"/>
            <a:ext cx="12093634" cy="4314960"/>
          </a:xfrm>
        </p:spPr>
        <p:txBody>
          <a:bodyPr/>
          <a:lstStyle/>
          <a:p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Глубокие сети прямого распространения.</a:t>
            </a:r>
            <a:b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Оптимизаторы. Функции активации и потерь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CC0633-B390-2FDC-8CB9-9CD86E09E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6" y="11266277"/>
            <a:ext cx="9952581" cy="1999559"/>
          </a:xfrm>
        </p:spPr>
        <p:txBody>
          <a:bodyPr/>
          <a:lstStyle/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Корнет Мария Евгеньевна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старший преподаватель кафедры Инженерная кибернетика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4E1A-F46F-53CD-E7AA-B1A5A00B36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C7A5555-3190-6666-DAB0-D45C6903F3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tanh (x)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B621CCC-A6F0-FCB3-B974-7E77480E977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1F93C4-890D-73D7-9232-AD977BD48B50}"/>
                  </a:ext>
                </a:extLst>
              </p:cNvPr>
              <p:cNvSpPr txBox="1"/>
              <p:nvPr/>
            </p:nvSpPr>
            <p:spPr>
              <a:xfrm>
                <a:off x="1298516" y="8054191"/>
                <a:ext cx="1219200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Производная больше чем у </a:t>
                </a:r>
                <a:r>
                  <a:rPr lang="ru-RU" dirty="0" err="1"/>
                  <a:t>сигмоид</a:t>
                </a:r>
                <a:r>
                  <a:rPr lang="ru-RU" dirty="0"/>
                  <a:t>, но при больших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градиенты стремятся тоже к 0, то есть затухает на краях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11F93C4-890D-73D7-9232-AD977BD48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8054191"/>
                <a:ext cx="12192000" cy="2862322"/>
              </a:xfrm>
              <a:prstGeom prst="rect">
                <a:avLst/>
              </a:prstGeom>
              <a:blipFill>
                <a:blip r:embed="rId2"/>
                <a:stretch>
                  <a:fillRect l="-1400" r="-1450" b="-70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688A321-467C-D2C6-7706-7EBDFDA2E4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t="4658" r="5863"/>
          <a:stretch>
            <a:fillRect/>
          </a:stretch>
        </p:blipFill>
        <p:spPr>
          <a:xfrm>
            <a:off x="8342300" y="4248150"/>
            <a:ext cx="14927340" cy="41719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E5F0AE-FE55-060E-AFE5-BADFA3B84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9016" y="4634656"/>
            <a:ext cx="5273734" cy="8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8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0B56-17C3-2C7C-B999-B7143B459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D6CB1E5-2EFB-9A58-FC0E-C5ABCA50A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ReLU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(Rectified Linear Unit)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9B87BD1-6D86-A553-7D2B-AE3DBD25E74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DA1A1-8601-ABC8-DC77-1B94B42DABDD}"/>
              </a:ext>
            </a:extLst>
          </p:cNvPr>
          <p:cNvSpPr txBox="1"/>
          <p:nvPr/>
        </p:nvSpPr>
        <p:spPr>
          <a:xfrm>
            <a:off x="1298516" y="5291941"/>
            <a:ext cx="121920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b="1" dirty="0"/>
              <a:t>Важное свойство</a:t>
            </a:r>
            <a:r>
              <a:rPr lang="ru-RU" dirty="0"/>
              <a:t>: !Применение ее к выходу линейного преобразования даёт нелинейное преобразование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b="1" dirty="0"/>
              <a:t>Проблема «умирающего» </a:t>
            </a:r>
            <a:r>
              <a:rPr lang="en-US" b="1" dirty="0"/>
              <a:t>ReLU</a:t>
            </a:r>
            <a:r>
              <a:rPr lang="ru-RU" dirty="0"/>
              <a:t>: быстрое обучение, но некоторые нейроны «умирают», становятся 0. 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b="1" dirty="0"/>
              <a:t>Применение</a:t>
            </a:r>
            <a:r>
              <a:rPr lang="ru-RU" dirty="0"/>
              <a:t>: Скрытые слои в большинстве современных глубоких сетей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B4736-94C8-93C9-CCE8-F0C8F2048504}"/>
                  </a:ext>
                </a:extLst>
              </p:cNvPr>
              <p:cNvSpPr txBox="1"/>
              <p:nvPr/>
            </p:nvSpPr>
            <p:spPr>
              <a:xfrm>
                <a:off x="1298516" y="4679423"/>
                <a:ext cx="384498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⁡(0, 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4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B2B4736-94C8-93C9-CCE8-F0C8F2048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4679423"/>
                <a:ext cx="3844984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25EF18-4AB4-EDC3-ED06-0DE1B2F5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516" y="4679423"/>
            <a:ext cx="9987568" cy="67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20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9C815-B438-1939-C531-E2CFF69CBC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C489F1-DEA1-41E8-602E-D31E5006EB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ReLU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(Rectified Linear Unit)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6ED2EF1-18C8-DA9C-47ED-4F847777AD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98FC4-2691-1B01-87E7-BFF1EA760684}"/>
              </a:ext>
            </a:extLst>
          </p:cNvPr>
          <p:cNvSpPr txBox="1"/>
          <p:nvPr/>
        </p:nvSpPr>
        <p:spPr>
          <a:xfrm>
            <a:off x="1298516" y="8226148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Производная «ломается» на 0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8E3239-3E5D-D82F-9565-5552F0891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2752"/>
          <a:stretch>
            <a:fillRect/>
          </a:stretch>
        </p:blipFill>
        <p:spPr>
          <a:xfrm>
            <a:off x="9147142" y="4418559"/>
            <a:ext cx="14754626" cy="403964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A07189-05AF-1854-42BD-E521B3B13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16" y="4817351"/>
            <a:ext cx="7817977" cy="240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7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95885-E6B1-DB21-B64B-5FC6F6E12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0CB9175-8802-D0B8-7605-3DA367F1F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Leaky ReLU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0DE3D90-53E8-BD33-BD28-1A6D3A44BDA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3EC58-EF0F-F15F-7140-0869B461C190}"/>
              </a:ext>
            </a:extLst>
          </p:cNvPr>
          <p:cNvSpPr txBox="1"/>
          <p:nvPr/>
        </p:nvSpPr>
        <p:spPr>
          <a:xfrm>
            <a:off x="3442738" y="11308580"/>
            <a:ext cx="192458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b="1" dirty="0"/>
              <a:t>Важное свойство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даёт небольшой градиент, когда блок сети не активен</a:t>
            </a:r>
            <a:endParaRPr lang="en-US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87697C-4BD6-4AA4-AC75-DDE26E9CC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3719444"/>
            <a:ext cx="5440667" cy="2052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A1105-5907-375D-4E66-886B12535237}"/>
                  </a:ext>
                </a:extLst>
              </p:cNvPr>
              <p:cNvSpPr txBox="1"/>
              <p:nvPr/>
            </p:nvSpPr>
            <p:spPr>
              <a:xfrm>
                <a:off x="1543050" y="5625813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малое число (например, 0,01)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A1105-5907-375D-4E66-886B12535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050" y="5625813"/>
                <a:ext cx="12192000" cy="646331"/>
              </a:xfrm>
              <a:prstGeom prst="rect">
                <a:avLst/>
              </a:prstGeom>
              <a:blipFill>
                <a:blip r:embed="rId3"/>
                <a:stretch>
                  <a:fillRect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E90D062-7564-9BF8-8062-70678B518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052" y="3219450"/>
            <a:ext cx="9011908" cy="470600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432345A-305F-3332-E8E1-84FC462E86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022" y="6868780"/>
            <a:ext cx="5440667" cy="171280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1E6545A-696A-2F47-6D22-8CCDC97A4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1106" y="8178513"/>
            <a:ext cx="7182852" cy="37343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86268A-A667-384B-A3F2-9F22D1FDB538}"/>
              </a:ext>
            </a:extLst>
          </p:cNvPr>
          <p:cNvSpPr txBox="1"/>
          <p:nvPr/>
        </p:nvSpPr>
        <p:spPr>
          <a:xfrm>
            <a:off x="1132052" y="968548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Другие модификации </a:t>
            </a:r>
            <a:r>
              <a:rPr lang="en-US" dirty="0"/>
              <a:t>ReLU</a:t>
            </a:r>
            <a:r>
              <a:rPr lang="ru-RU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0084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CAB10-D2AE-BE37-C37E-799FA031D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E84D6C4-1541-EEAC-6E52-690111A773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Swish 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функция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1677BD2-6213-9054-D897-EE87B25D721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144077-1EA8-77D2-3671-30B528BF5F15}"/>
                  </a:ext>
                </a:extLst>
              </p:cNvPr>
              <p:cNvSpPr txBox="1"/>
              <p:nvPr/>
            </p:nvSpPr>
            <p:spPr>
              <a:xfrm>
                <a:off x="1085850" y="8070222"/>
                <a:ext cx="12192000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Важное свойство</a:t>
                </a:r>
                <a:r>
                  <a:rPr lang="ru-RU" dirty="0"/>
                  <a:t>: плавность и дифференцируемость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Не нулевая производная даже 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pPr lvl="0"/>
                <a:endParaRPr lang="en-US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144077-1EA8-77D2-3671-30B528BF5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850" y="8070222"/>
                <a:ext cx="12192000" cy="5632311"/>
              </a:xfrm>
              <a:prstGeom prst="rect">
                <a:avLst/>
              </a:prstGeom>
              <a:blipFill>
                <a:blip r:embed="rId2"/>
                <a:stretch>
                  <a:fillRect l="-14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0D15D4FC-5EEB-ABD4-B5F8-0A19EF2B9FC6}"/>
              </a:ext>
            </a:extLst>
          </p:cNvPr>
          <p:cNvSpPr txBox="1"/>
          <p:nvPr/>
        </p:nvSpPr>
        <p:spPr>
          <a:xfrm>
            <a:off x="1298516" y="3629015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Предложена в </a:t>
            </a:r>
            <a:r>
              <a:rPr lang="en-US" dirty="0"/>
              <a:t>Google 2017</a:t>
            </a:r>
            <a:r>
              <a:rPr lang="ru-RU" dirty="0"/>
              <a:t>г.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CC1338E-61B5-3E0D-8F8A-E60C4B7E9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353" y="3748958"/>
            <a:ext cx="8676481" cy="564196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58DAAF-DA9F-AB7F-9C35-3489B252D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342" y="4761111"/>
            <a:ext cx="3361957" cy="120069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5E158B-1FA9-4A78-17AB-944650F04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4501776"/>
            <a:ext cx="4610100" cy="17570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972079-040B-67C7-180F-765866DAB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33" y="6626272"/>
            <a:ext cx="6432705" cy="156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29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F1AD3-8C2E-C7E6-1243-9E5183DF1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B4803D3-8596-0730-1D12-E7CEE1476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Gaussian Error Linear Unit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DAC0107-46E6-D67C-5FBE-67B7D4B6B5A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E1A118-49CF-B487-EBF6-BB5A5D98A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305" y="5095693"/>
            <a:ext cx="8430802" cy="261021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A1C588-42BC-5BAF-FCF8-024616DEC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0612" y="3928558"/>
            <a:ext cx="9945488" cy="723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2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8BE5E-5A38-5BBC-6C0E-22ACF84A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EFB8E13-6559-B571-4DAF-F69DC8AEC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Производные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56DBA5E-ED2A-5227-071E-F590F8C586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83B797-CB5B-6A96-0062-DB6421AD3370}"/>
              </a:ext>
            </a:extLst>
          </p:cNvPr>
          <p:cNvSpPr txBox="1"/>
          <p:nvPr/>
        </p:nvSpPr>
        <p:spPr>
          <a:xfrm>
            <a:off x="1298516" y="2312976"/>
            <a:ext cx="9745498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lvl="0"/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Градиент исчезает (</a:t>
            </a:r>
            <a:r>
              <a:rPr lang="ru-RU" dirty="0" err="1"/>
              <a:t>sigmoid</a:t>
            </a:r>
            <a:r>
              <a:rPr lang="ru-RU" dirty="0"/>
              <a:t> и </a:t>
            </a:r>
            <a:r>
              <a:rPr lang="ru-RU" dirty="0" err="1"/>
              <a:t>tanh</a:t>
            </a:r>
            <a:r>
              <a:rPr lang="ru-RU" dirty="0"/>
              <a:t>)</a:t>
            </a:r>
            <a:r>
              <a:rPr lang="en-US" dirty="0"/>
              <a:t>;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en-US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Градиент постоянный (</a:t>
            </a:r>
            <a:r>
              <a:rPr lang="en-US" dirty="0"/>
              <a:t>ReLU, Leaky ReLU);</a:t>
            </a: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en-US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Градиент  плавно изменяется (</a:t>
            </a:r>
            <a:r>
              <a:rPr lang="ru-RU" dirty="0" err="1"/>
              <a:t>Swish</a:t>
            </a:r>
            <a:r>
              <a:rPr lang="ru-RU" dirty="0"/>
              <a:t>)</a:t>
            </a:r>
            <a:endParaRPr lang="en-US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lvl="0"/>
            <a:r>
              <a:rPr lang="ru-RU" dirty="0"/>
              <a:t>Чтобы нейросеть </a:t>
            </a:r>
            <a:r>
              <a:rPr lang="ru-RU" b="1" dirty="0"/>
              <a:t>хорошо обучалась</a:t>
            </a:r>
            <a:r>
              <a:rPr lang="ru-RU" dirty="0"/>
              <a:t>, важно, чтобы </a:t>
            </a:r>
            <a:r>
              <a:rPr lang="ru-RU" b="1" dirty="0"/>
              <a:t>производная функции активации не была равна нулю!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5883401-CA05-0FBC-EAEC-1A5730DA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1907" y="2324100"/>
            <a:ext cx="10094556" cy="83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39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F4F4E6-E72A-0966-8420-B5DF4A7C5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F58BF20-CB3F-DE10-EE7B-B522941CD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Выбор функции активации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8770BF8-EB5B-6F11-CC59-831D6C60ECD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B631F69-D660-5628-495B-BB9478B5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314" y="9837852"/>
            <a:ext cx="14182345" cy="332672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6E4436-FFE8-984A-EFB8-E44440BDB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49" y="3681487"/>
            <a:ext cx="20370536" cy="56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34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0BB6E-7056-714E-904E-D46BAE022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683D2DB-7B64-CCBE-2146-8AFD118766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Функция потерь</a:t>
            </a:r>
            <a:b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 максимального правдоподобия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3401C89-0BD9-79F4-A3DE-3C874E44FFB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32736E-79A0-528D-D408-118CED50F49C}"/>
                  </a:ext>
                </a:extLst>
              </p:cNvPr>
              <p:cNvSpPr txBox="1"/>
              <p:nvPr/>
            </p:nvSpPr>
            <p:spPr>
              <a:xfrm>
                <a:off x="1298516" y="2984480"/>
                <a:ext cx="22018684" cy="7294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r>
                  <a:rPr lang="ru-RU" b="1" dirty="0"/>
                  <a:t>Функция потерь (</a:t>
                </a:r>
                <a:r>
                  <a:rPr lang="ru-RU" b="1" dirty="0" err="1"/>
                  <a:t>loss</a:t>
                </a:r>
                <a:r>
                  <a:rPr lang="ru-RU" b="1" dirty="0"/>
                  <a:t> function) в машинном обучении</a:t>
                </a:r>
                <a:r>
                  <a:rPr lang="ru-RU" dirty="0"/>
                  <a:t> — это математическое выражение, которое количественно оценивает, насколько предсказания модели отклоняются от фактических значений.</a:t>
                </a:r>
              </a:p>
              <a:p>
                <a:r>
                  <a:rPr lang="ru-RU" dirty="0"/>
                  <a:t>Функция </a:t>
                </a:r>
                <a:r>
                  <a:rPr lang="ru-RU" b="1" dirty="0"/>
                  <a:t>максимального правдоподобия </a:t>
                </a:r>
                <a:r>
                  <a:rPr lang="ru-RU" dirty="0"/>
                  <a:t>- вероятность правильных меток, или условная</a:t>
                </a:r>
                <a:endParaRPr lang="en-US" dirty="0"/>
              </a:p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Функция стоимости, как перекрестная энтропия между обучающими данными и распределением модели, выражается через логарифм правдоподобия: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32736E-79A0-528D-D408-118CED50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2984480"/>
                <a:ext cx="22018684" cy="7294305"/>
              </a:xfrm>
              <a:prstGeom prst="rect">
                <a:avLst/>
              </a:prstGeom>
              <a:blipFill>
                <a:blip r:embed="rId2"/>
                <a:stretch>
                  <a:fillRect l="-83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C9FD75E-5800-1737-61BA-94197A267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585" y="8875980"/>
            <a:ext cx="7806816" cy="84101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E2A1A0-AD6B-5643-CAB0-D5147C74D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6585" y="11658828"/>
            <a:ext cx="7086564" cy="1137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09AA3F-71DF-7398-F4D4-7AE21762B37E}"/>
              </a:ext>
            </a:extLst>
          </p:cNvPr>
          <p:cNvSpPr txBox="1"/>
          <p:nvPr/>
        </p:nvSpPr>
        <p:spPr>
          <a:xfrm>
            <a:off x="1428246" y="1052333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 выходное распределение нормальное: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F38E9DB-B6EC-2846-E264-475FA532AEBD}"/>
                  </a:ext>
                </a:extLst>
              </p14:cNvPr>
              <p14:cNvContentPartPr/>
              <p14:nvPr/>
            </p14:nvContentPartPr>
            <p14:xfrm>
              <a:off x="7488720" y="9163080"/>
              <a:ext cx="8826480" cy="895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F38E9DB-B6EC-2846-E264-475FA532AE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9360" y="9153720"/>
                <a:ext cx="8845200" cy="91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7436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A63AE-8C0C-DB2D-7FCF-C851821B8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6CC1059-55A0-E547-1ACF-C4E35F05E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Функция потерь</a:t>
            </a:r>
            <a:b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 максимального правдоподобия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2381986-4D63-9E1C-97E2-D504AA99AA4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2CBAF-B4B5-B53B-314D-FAE289453B5F}"/>
              </a:ext>
            </a:extLst>
          </p:cNvPr>
          <p:cNvSpPr txBox="1"/>
          <p:nvPr/>
        </p:nvSpPr>
        <p:spPr>
          <a:xfrm>
            <a:off x="1298516" y="2984480"/>
            <a:ext cx="220186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F0F869-17F2-1A69-7B3D-D31E0012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648" y="5659832"/>
            <a:ext cx="8030438" cy="15057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0BBF3D-1DC6-7BB0-B4D4-55C78DABA851}"/>
              </a:ext>
            </a:extLst>
          </p:cNvPr>
          <p:cNvSpPr txBox="1"/>
          <p:nvPr/>
        </p:nvSpPr>
        <p:spPr>
          <a:xfrm>
            <a:off x="1428246" y="470122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Например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en-US" b="1" dirty="0"/>
              <a:t>MSE (Mean Squar Error)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9F81B-9E80-3923-23C9-DA3BA02F3C9E}"/>
              </a:ext>
            </a:extLst>
          </p:cNvPr>
          <p:cNvSpPr txBox="1"/>
          <p:nvPr/>
        </p:nvSpPr>
        <p:spPr>
          <a:xfrm>
            <a:off x="1298516" y="747781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MAE (Mean Absolute Error)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CC24081-0C2E-5E5A-3FF7-4C89B8F4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159" y="8581319"/>
            <a:ext cx="6453242" cy="12474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15F9502-E4A5-B930-CD24-61F1E9A4F5A9}"/>
                  </a:ext>
                </a:extLst>
              </p14:cNvPr>
              <p14:cNvContentPartPr/>
              <p14:nvPr/>
            </p14:nvContentPartPr>
            <p14:xfrm>
              <a:off x="9357120" y="4520520"/>
              <a:ext cx="6157440" cy="24879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15F9502-E4A5-B930-CD24-61F1E9A4F5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7760" y="4511160"/>
                <a:ext cx="6176160" cy="250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501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233B-5EAF-A088-9312-DE429673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6EC31FF-8C43-1504-40A9-622B5AFD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EDC90C2-5624-98AB-43FF-AA5DCF7C08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E3B12-B73C-7587-396B-D622BB904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4777409"/>
            <a:ext cx="9339747" cy="8583827"/>
          </a:xfrm>
        </p:spPr>
        <p:txBody>
          <a:bodyPr/>
          <a:lstStyle/>
          <a:p>
            <a:r>
              <a:rPr lang="ru-RU" sz="3600" dirty="0"/>
              <a:t>Функции активации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Функции потерь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Оптимизация в глубоком обучении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Проблемы оптимизации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Стратегии оптимизации</a:t>
            </a:r>
          </a:p>
          <a:p>
            <a:endParaRPr lang="ru-RU" sz="3600" dirty="0"/>
          </a:p>
          <a:p>
            <a:r>
              <a:rPr lang="ru-RU" sz="3600" dirty="0"/>
              <a:t>Оптимизаторы</a:t>
            </a:r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3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2AE63-2707-0112-DC84-AD67CDD92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252645E-84AB-5FD6-A689-3886D8366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Кросс-энтропия (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loss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1A953B2-BE73-3E0D-0A13-012BB77353F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16FACA-69EB-86A7-D023-F03C030585E9}"/>
              </a:ext>
            </a:extLst>
          </p:cNvPr>
          <p:cNvSpPr txBox="1"/>
          <p:nvPr/>
        </p:nvSpPr>
        <p:spPr>
          <a:xfrm>
            <a:off x="1298516" y="415826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Бинарная классификация:</a:t>
            </a:r>
            <a:r>
              <a:rPr lang="ru-RU" dirty="0"/>
              <a:t>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C57E239-89BC-C3C6-FEFE-F0C9E87F2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5144854"/>
            <a:ext cx="19617622" cy="2145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78538-47E2-43EF-8F9B-591E41480D59}"/>
              </a:ext>
            </a:extLst>
          </p:cNvPr>
          <p:cNvSpPr txBox="1"/>
          <p:nvPr/>
        </p:nvSpPr>
        <p:spPr>
          <a:xfrm>
            <a:off x="1450916" y="763021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/>
              <a:t>Многоклассовая</a:t>
            </a:r>
            <a:r>
              <a:rPr lang="ru-RU" b="1" dirty="0"/>
              <a:t>: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608455D-85B2-8691-F32D-F6F684535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92" y="9196313"/>
            <a:ext cx="19617621" cy="37849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6F686615-E29E-E664-BBD7-BD7C031E37D3}"/>
                  </a:ext>
                </a:extLst>
              </p14:cNvPr>
              <p14:cNvContentPartPr/>
              <p14:nvPr/>
            </p14:nvContentPartPr>
            <p14:xfrm>
              <a:off x="4413960" y="5958720"/>
              <a:ext cx="19532160" cy="67060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6F686615-E29E-E664-BBD7-BD7C031E37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600" y="5949360"/>
                <a:ext cx="19550880" cy="672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161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D00B0-F854-1405-DAB3-5AD9F1B79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62770BA-BD36-648F-4FFF-348D75646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Задача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оптимизации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B543822-51AF-DC0F-25EA-A2ACADD1EF5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05F806-EC1B-7BE7-0011-32D1EE29B19C}"/>
              </a:ext>
            </a:extLst>
          </p:cNvPr>
          <p:cNvSpPr txBox="1"/>
          <p:nvPr/>
        </p:nvSpPr>
        <p:spPr>
          <a:xfrm>
            <a:off x="1428246" y="922793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MAE</a:t>
            </a:r>
            <a:r>
              <a:rPr lang="ru-RU" dirty="0"/>
              <a:t>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14725D-3ED5-E21D-6B95-850561CE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495" y="4539482"/>
            <a:ext cx="7057838" cy="110375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EBFB544-1A18-991B-F293-BBD4D6515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457" y="8942074"/>
            <a:ext cx="7450376" cy="110375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57EE44B-E9D6-901D-3587-3874DE755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607" y="6111937"/>
            <a:ext cx="5462015" cy="14851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007CEF-CED8-20D3-8A27-F96D40FCA048}"/>
              </a:ext>
            </a:extLst>
          </p:cNvPr>
          <p:cNvSpPr txBox="1"/>
          <p:nvPr/>
        </p:nvSpPr>
        <p:spPr>
          <a:xfrm>
            <a:off x="1123446" y="6534834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Оптимальное решение: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BF6972-92A1-49E5-F57C-92901122ED73}"/>
              </a:ext>
            </a:extLst>
          </p:cNvPr>
          <p:cNvSpPr txBox="1"/>
          <p:nvPr/>
        </p:nvSpPr>
        <p:spPr>
          <a:xfrm>
            <a:off x="1435957" y="474938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MSE</a:t>
            </a:r>
            <a:r>
              <a:rPr lang="ru-RU" dirty="0"/>
              <a:t>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471C55-F7D6-48CB-9B8B-D1F6541B9445}"/>
              </a:ext>
            </a:extLst>
          </p:cNvPr>
          <p:cNvSpPr txBox="1"/>
          <p:nvPr/>
        </p:nvSpPr>
        <p:spPr>
          <a:xfrm>
            <a:off x="13315446" y="6363107"/>
            <a:ext cx="104512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среднеквадратичная ошибка даёт ожидаемое значение (мат. ожидание)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258984C-6C5C-EA0B-E2D2-871B0F36D2D7}"/>
              </a:ext>
            </a:extLst>
          </p:cNvPr>
          <p:cNvSpPr txBox="1"/>
          <p:nvPr/>
        </p:nvSpPr>
        <p:spPr>
          <a:xfrm>
            <a:off x="15360834" y="8893788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абсолютная ошибка даёт </a:t>
            </a:r>
          </a:p>
          <a:p>
            <a:r>
              <a:rPr lang="ru-RU" dirty="0"/>
              <a:t>медиану, она более </a:t>
            </a:r>
          </a:p>
          <a:p>
            <a:r>
              <a:rPr lang="ru-RU" b="1" dirty="0"/>
              <a:t>устойчива к выбросам</a:t>
            </a:r>
            <a:r>
              <a:rPr lang="ru-RU" dirty="0"/>
              <a:t>, потому что</a:t>
            </a:r>
          </a:p>
          <a:p>
            <a:r>
              <a:rPr lang="ru-RU" dirty="0"/>
              <a:t>не "наказывает" большие ошибки </a:t>
            </a:r>
          </a:p>
          <a:p>
            <a:r>
              <a:rPr lang="ru-RU" dirty="0"/>
              <a:t>так сильно, как квадрат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4F3BD63-F1C5-0C70-709E-2B81EB47EC29}"/>
                  </a:ext>
                </a:extLst>
              </p14:cNvPr>
              <p14:cNvContentPartPr/>
              <p14:nvPr/>
            </p14:nvContentPartPr>
            <p14:xfrm>
              <a:off x="7269840" y="7104600"/>
              <a:ext cx="6234840" cy="9781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4F3BD63-F1C5-0C70-709E-2B81EB47EC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60480" y="7095240"/>
                <a:ext cx="6253560" cy="99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1580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0252C-9E66-6F30-3642-83E73DBD3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0122BB3-673C-2E2B-9B4B-138DE1DD9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Функции потерь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B045B85-3EF0-A1B9-2C69-E930218B149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DC8C013-1819-817F-CDE3-13908CC0D6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0" b="54819"/>
          <a:stretch>
            <a:fillRect/>
          </a:stretch>
        </p:blipFill>
        <p:spPr>
          <a:xfrm>
            <a:off x="1507919" y="3656458"/>
            <a:ext cx="16380031" cy="94605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B0AB1E77-BE3C-F353-EDD5-AE90F7A97738}"/>
                  </a:ext>
                </a:extLst>
              </p14:cNvPr>
              <p14:cNvContentPartPr/>
              <p14:nvPr/>
            </p14:nvContentPartPr>
            <p14:xfrm>
              <a:off x="1609560" y="7300800"/>
              <a:ext cx="3340080" cy="4109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B0AB1E77-BE3C-F353-EDD5-AE90F7A97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0200" y="7291440"/>
                <a:ext cx="3358800" cy="41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281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B2423-988F-10E4-771E-88742B8B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B2A7B17-6250-E93C-4E43-E9BA754916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Функции потерь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DFD6F7D-B578-AFAB-06E0-86FF82B80C0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976BB3-9BF2-8E13-3BE1-4B8BEAA70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t="46172" r="50707" b="626"/>
          <a:stretch>
            <a:fillRect/>
          </a:stretch>
        </p:blipFill>
        <p:spPr>
          <a:xfrm>
            <a:off x="13796595" y="3810000"/>
            <a:ext cx="10656794" cy="7315200"/>
          </a:xfrm>
          <a:prstGeom prst="rect">
            <a:avLst/>
          </a:prstGeom>
        </p:spPr>
      </p:pic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3491AF7-9703-D227-B4C7-1793AC3BC811}"/>
              </a:ext>
            </a:extLst>
          </p:cNvPr>
          <p:cNvGrpSpPr/>
          <p:nvPr/>
        </p:nvGrpSpPr>
        <p:grpSpPr>
          <a:xfrm>
            <a:off x="1298516" y="3619500"/>
            <a:ext cx="12284134" cy="7639050"/>
            <a:chOff x="2456656" y="3619500"/>
            <a:chExt cx="10268744" cy="5876876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D2856206-DF95-E891-E0C0-556EB0AAB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993" b="54847"/>
            <a:stretch>
              <a:fillRect/>
            </a:stretch>
          </p:blipFill>
          <p:spPr>
            <a:xfrm>
              <a:off x="2456656" y="3638549"/>
              <a:ext cx="2724944" cy="5857827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0850292-7BDD-9DCF-9397-C2BA061B8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174" b="55046"/>
            <a:stretch>
              <a:fillRect/>
            </a:stretch>
          </p:blipFill>
          <p:spPr>
            <a:xfrm>
              <a:off x="5200650" y="3619500"/>
              <a:ext cx="7524750" cy="58768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5343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5D2E6-D1E5-2FDB-3FDB-7DB380673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B28F0E9-A801-63C5-86B3-105CB2531D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PyTorch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BD8EECB-87FF-87FA-C617-4D1692252A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419590-2844-D523-4758-A747E6EC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363" y="2857500"/>
            <a:ext cx="13398246" cy="103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68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0AE8B-BF60-9D24-A6F3-D7443DA3C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CDA4715-BCDA-06B3-507A-B046F4991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8088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Выходной слой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46D28F3-C7C7-90A5-FB07-407F00D2706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7816C975-9F17-48F2-4046-F1896A398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095934"/>
                  </p:ext>
                </p:extLst>
              </p:nvPr>
            </p:nvGraphicFramePr>
            <p:xfrm>
              <a:off x="1298516" y="4152900"/>
              <a:ext cx="21407495" cy="6672221"/>
            </p:xfrm>
            <a:graphic>
              <a:graphicData uri="http://schemas.openxmlformats.org/drawingml/2006/table">
                <a:tbl>
                  <a:tblPr/>
                  <a:tblGrid>
                    <a:gridCol w="4987984">
                      <a:extLst>
                        <a:ext uri="{9D8B030D-6E8A-4147-A177-3AD203B41FA5}">
                          <a16:colId xmlns:a16="http://schemas.microsoft.com/office/drawing/2014/main" val="2437640873"/>
                        </a:ext>
                      </a:extLst>
                    </a:gridCol>
                    <a:gridCol w="3575014">
                      <a:extLst>
                        <a:ext uri="{9D8B030D-6E8A-4147-A177-3AD203B41FA5}">
                          <a16:colId xmlns:a16="http://schemas.microsoft.com/office/drawing/2014/main" val="716738742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3063249721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3592781062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1490677133"/>
                        </a:ext>
                      </a:extLst>
                    </a:gridCol>
                  </a:tblGrid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Задача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Выходной блок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Диапазон выхода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Формула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Функция потерь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974772"/>
                      </a:ext>
                    </a:extLst>
                  </a:tr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7029716"/>
                      </a:ext>
                    </a:extLst>
                  </a:tr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Регрессия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Линейный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∞, +∞</m:t>
                                </m:r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MSE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2666547"/>
                      </a:ext>
                    </a:extLst>
                  </a:tr>
                  <a:tr h="184550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Бинарная классификация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 err="1"/>
                            <a:t>Сигмоид</a:t>
                          </a: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b="0" i="1" smtClean="0">
                                    <a:latin typeface="Cambria Math" panose="02040503050406030204" pitchFamily="18" charset="0"/>
                                  </a:rPr>
                                  <m:t>(0, 1)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Binary cross-entropy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4930180"/>
                      </a:ext>
                    </a:extLst>
                  </a:tr>
                  <a:tr h="184550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 err="1"/>
                            <a:t>Многоклассовая</a:t>
                          </a:r>
                          <a:r>
                            <a:rPr lang="ru-RU" dirty="0"/>
                            <a:t> классификация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 err="1"/>
                            <a:t>Softmax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nn-NO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b="0" i="1" smtClean="0">
                                        <a:latin typeface="Cambria Math" panose="02040503050406030204" pitchFamily="18" charset="0"/>
                                      </a:rPr>
                                      <m:t>(0, 1)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nn-NO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en-US" dirty="0"/>
                            <a:t>=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Sup>
                                        <m:sSubSup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</m:sSubSup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Sup>
                                            <m:sSubSupPr>
                                              <m:ctrlPr>
                                                <a:rPr lang="en-US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/>
                                          </m:sSubSup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oMath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Cross-entropy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4405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>
                <a:extLst>
                  <a:ext uri="{FF2B5EF4-FFF2-40B4-BE49-F238E27FC236}">
                    <a16:creationId xmlns:a16="http://schemas.microsoft.com/office/drawing/2014/main" id="{7816C975-9F17-48F2-4046-F1896A3985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3095934"/>
                  </p:ext>
                </p:extLst>
              </p:nvPr>
            </p:nvGraphicFramePr>
            <p:xfrm>
              <a:off x="1298516" y="4152900"/>
              <a:ext cx="21407495" cy="6672221"/>
            </p:xfrm>
            <a:graphic>
              <a:graphicData uri="http://schemas.openxmlformats.org/drawingml/2006/table">
                <a:tbl>
                  <a:tblPr/>
                  <a:tblGrid>
                    <a:gridCol w="4987984">
                      <a:extLst>
                        <a:ext uri="{9D8B030D-6E8A-4147-A177-3AD203B41FA5}">
                          <a16:colId xmlns:a16="http://schemas.microsoft.com/office/drawing/2014/main" val="2437640873"/>
                        </a:ext>
                      </a:extLst>
                    </a:gridCol>
                    <a:gridCol w="3575014">
                      <a:extLst>
                        <a:ext uri="{9D8B030D-6E8A-4147-A177-3AD203B41FA5}">
                          <a16:colId xmlns:a16="http://schemas.microsoft.com/office/drawing/2014/main" val="716738742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3063249721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3592781062"/>
                        </a:ext>
                      </a:extLst>
                    </a:gridCol>
                    <a:gridCol w="4281499">
                      <a:extLst>
                        <a:ext uri="{9D8B030D-6E8A-4147-A177-3AD203B41FA5}">
                          <a16:colId xmlns:a16="http://schemas.microsoft.com/office/drawing/2014/main" val="1490677133"/>
                        </a:ext>
                      </a:extLst>
                    </a:gridCol>
                  </a:tblGrid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Задача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Выходной блок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Диапазон выхода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Формула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Функция потерь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150974772"/>
                      </a:ext>
                    </a:extLst>
                  </a:tr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57029716"/>
                      </a:ext>
                    </a:extLst>
                  </a:tr>
                  <a:tr h="99373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Регрессия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Линейный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427" t="-200613" r="-200427" b="-3730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00000" t="-200613" r="-100142" b="-3730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MSE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42666547"/>
                      </a:ext>
                    </a:extLst>
                  </a:tr>
                  <a:tr h="184550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/>
                            <a:t>Бинарная классификация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 err="1"/>
                            <a:t>Сигмоид</a:t>
                          </a:r>
                          <a:endParaRPr lang="ru-RU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427" t="-161716" r="-200427" b="-100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2"/>
                          <a:stretch>
                            <a:fillRect l="-300000" t="-161716" r="-100142" b="-100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Binary cross-entropy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74930180"/>
                      </a:ext>
                    </a:extLst>
                  </a:tr>
                  <a:tr h="1845508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ru-RU" dirty="0" err="1"/>
                            <a:t>Многоклассовая</a:t>
                          </a:r>
                          <a:r>
                            <a:rPr lang="ru-RU" dirty="0"/>
                            <a:t> классификация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 err="1"/>
                            <a:t>Softmax</a:t>
                          </a:r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427" t="-261716" r="-200427" b="-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300000" t="-261716" r="-100142" b="-6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en-US" dirty="0"/>
                            <a:t>Cross-entropy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64405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D27672BF-1EAD-5298-F042-287D044768CD}"/>
                  </a:ext>
                </a:extLst>
              </p14:cNvPr>
              <p14:cNvContentPartPr/>
              <p14:nvPr/>
            </p14:nvContentPartPr>
            <p14:xfrm>
              <a:off x="14033160" y="9406440"/>
              <a:ext cx="7770600" cy="21006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D27672BF-1EAD-5298-F042-287D044768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23800" y="9397080"/>
                <a:ext cx="7789320" cy="21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8636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C78B-F4AA-16CE-0848-69C11E76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CD8BF96-89F8-8DE8-180D-4F013DE25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Проблемы оптимизации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A8E395F-3F2E-4FED-7445-DB655F87A7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B0B82-94D8-786B-5DCA-73E44D2766A5}"/>
              </a:ext>
            </a:extLst>
          </p:cNvPr>
          <p:cNvSpPr txBox="1"/>
          <p:nvPr/>
        </p:nvSpPr>
        <p:spPr>
          <a:xfrm>
            <a:off x="1298516" y="4803591"/>
            <a:ext cx="20916900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1. Плохая обусловленность — это ситуация, при которой </a:t>
            </a:r>
            <a:r>
              <a:rPr lang="ru-RU" b="1" dirty="0"/>
              <a:t>градиентные шаги становятся неэффективными</a:t>
            </a:r>
            <a:r>
              <a:rPr lang="ru-RU" dirty="0"/>
              <a:t>, потому что разные направления в пространстве параметров масштабируются по-разному.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ru-RU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2. Локальные минимумы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endParaRPr lang="ru-RU" dirty="0"/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3. Седловые точки и плато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b="1" dirty="0"/>
              <a:t> Седловая точка</a:t>
            </a:r>
            <a:r>
              <a:rPr lang="ru-RU" dirty="0"/>
              <a:t> — это точка, где градиент ноль, но это </a:t>
            </a:r>
            <a:r>
              <a:rPr lang="ru-RU" b="1" dirty="0"/>
              <a:t>не минимум</a:t>
            </a:r>
            <a:r>
              <a:rPr lang="ru-RU" dirty="0"/>
              <a:t>, потому что хотя бы одно направление ведёт вниз.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ru-RU" b="1" dirty="0"/>
              <a:t>Плато</a:t>
            </a:r>
            <a:r>
              <a:rPr lang="ru-RU" dirty="0"/>
              <a:t> — область с почти нулевым градиентом, где алгоритмы градиентного спуска замедляются.</a:t>
            </a:r>
          </a:p>
        </p:txBody>
      </p:sp>
    </p:spTree>
    <p:extLst>
      <p:ext uri="{BB962C8B-B14F-4D97-AF65-F5344CB8AC3E}">
        <p14:creationId xmlns:p14="http://schemas.microsoft.com/office/powerpoint/2010/main" val="2925641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33C6-832E-6E76-A16B-99E254E1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A9A01DE-F054-B304-3D66-A3792FD07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Простая сеть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57BF43-D6B7-D6A7-F433-F75A1DB0FF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DC1DF9-AAA2-A764-DF38-75B0640345E2}"/>
                  </a:ext>
                </a:extLst>
              </p:cNvPr>
              <p:cNvSpPr txBox="1"/>
              <p:nvPr/>
            </p:nvSpPr>
            <p:spPr>
              <a:xfrm>
                <a:off x="1471245" y="3421774"/>
                <a:ext cx="19655205" cy="716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ru-RU" dirty="0"/>
                  <a:t>Стандартные блоки нейронной сети состоят из:</a:t>
                </a:r>
              </a:p>
              <a:p>
                <a:pPr algn="l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ru-RU" dirty="0"/>
                  <a:t>1: Линейное преобразование:</a:t>
                </a:r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endParaRPr lang="ru-RU" dirty="0"/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Математическая операция (вроде взвешенной суммы), где веса и смещения являются параметрами</a:t>
                </a:r>
                <a:r>
                  <a:rPr lang="en-US" dirty="0"/>
                  <a:t>:</a:t>
                </a:r>
                <a:endParaRPr lang="ru-RU" dirty="0"/>
              </a:p>
              <a:p>
                <a:pPr marL="457200" lvl="1" algn="ctr">
                  <a:spcBef>
                    <a:spcPts val="3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marL="457200" lvl="1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Обучаемые параметры: матрица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и вектор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7200" lvl="1" algn="ctr">
                  <a:spcBef>
                    <a:spcPts val="300"/>
                  </a:spcBef>
                  <a:spcAft>
                    <a:spcPts val="1200"/>
                  </a:spcAft>
                </a:pPr>
                <a:endParaRPr lang="ru-RU" dirty="0"/>
              </a:p>
              <a:p>
                <a:pPr algn="l">
                  <a:spcBef>
                    <a:spcPts val="450"/>
                  </a:spcBef>
                  <a:spcAft>
                    <a:spcPts val="600"/>
                  </a:spcAft>
                </a:pPr>
                <a:r>
                  <a:rPr lang="ru-RU" dirty="0"/>
                  <a:t>2: Фиксированная нелинейность</a:t>
                </a:r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Простая, заранее заданная нелинейная функция (например, </a:t>
                </a:r>
                <a:r>
                  <a:rPr lang="ru-RU" dirty="0" err="1"/>
                  <a:t>ReLU</a:t>
                </a:r>
                <a:r>
                  <a:rPr lang="ru-RU" dirty="0"/>
                  <a:t>, </a:t>
                </a:r>
                <a:r>
                  <a:rPr lang="ru-RU" dirty="0" err="1"/>
                  <a:t>сигмоида</a:t>
                </a:r>
                <a:r>
                  <a:rPr lang="ru-RU" dirty="0"/>
                  <a:t>, и </a:t>
                </a:r>
                <a:r>
                  <a:rPr lang="ru-RU" dirty="0" err="1"/>
                  <a:t>тд</a:t>
                </a:r>
                <a:r>
                  <a:rPr lang="ru-RU" dirty="0"/>
                  <a:t>).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DC1DF9-AAA2-A764-DF38-75B064034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45" y="3421774"/>
                <a:ext cx="19655205" cy="7168309"/>
              </a:xfrm>
              <a:prstGeom prst="rect">
                <a:avLst/>
              </a:prstGeom>
              <a:blipFill>
                <a:blip r:embed="rId3"/>
                <a:stretch>
                  <a:fillRect l="-930" t="-1276" b="-2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3DACCD-9C00-BFA8-9545-BF1BFB17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08" y="10579976"/>
            <a:ext cx="4292543" cy="6404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F0ABBFB-9FB3-2B59-4218-A90427A61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84" y="11600308"/>
            <a:ext cx="3468016" cy="7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69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C494-2118-7424-A21F-8841C046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89127AD-E844-236D-CB22-2FBDDFC278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B902AB-3400-B6DF-CC98-F2B3B7E3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50" y="2728618"/>
            <a:ext cx="20307300" cy="85271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85F723BF-DB5B-8E9B-223C-5A98CB7A5924}"/>
                  </a:ext>
                </a:extLst>
              </p14:cNvPr>
              <p14:cNvContentPartPr/>
              <p14:nvPr/>
            </p14:nvContentPartPr>
            <p14:xfrm>
              <a:off x="10607400" y="7550280"/>
              <a:ext cx="1928160" cy="1327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85F723BF-DB5B-8E9B-223C-5A98CB7A59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98040" y="7540920"/>
                <a:ext cx="1946880" cy="134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371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C3AF5-DFC1-C64D-FF01-03144A8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E99BF02-74B8-569C-368D-A60A332C2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Стратегии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AFDEA03-A0C7-7ECE-8FAA-040022ADD4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835C7-D045-C0D5-0136-B252F9889430}"/>
              </a:ext>
            </a:extLst>
          </p:cNvPr>
          <p:cNvSpPr txBox="1"/>
          <p:nvPr/>
        </p:nvSpPr>
        <p:spPr>
          <a:xfrm>
            <a:off x="1298516" y="3924985"/>
            <a:ext cx="1426533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Инициализация весов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Нормализация слоёв (</a:t>
            </a:r>
            <a:r>
              <a:rPr lang="ru-RU" dirty="0" err="1"/>
              <a:t>BatchNorm</a:t>
            </a:r>
            <a:r>
              <a:rPr lang="ru-RU" dirty="0"/>
              <a:t>, </a:t>
            </a:r>
            <a:r>
              <a:rPr lang="ru-RU" dirty="0" err="1"/>
              <a:t>LayerNorm</a:t>
            </a:r>
            <a:r>
              <a:rPr lang="ru-RU" dirty="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Оптимизаторы второго порядка (например, </a:t>
            </a:r>
            <a:r>
              <a:rPr lang="ru-RU" dirty="0" err="1"/>
              <a:t>Newton</a:t>
            </a:r>
            <a:r>
              <a:rPr lang="ru-RU" dirty="0"/>
              <a:t>, </a:t>
            </a:r>
            <a:r>
              <a:rPr lang="ru-RU" dirty="0" err="1"/>
              <a:t>quasi-Newton</a:t>
            </a:r>
            <a:r>
              <a:rPr lang="ru-RU" dirty="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Методы адаптивного градиента (Adam, </a:t>
            </a:r>
            <a:r>
              <a:rPr lang="ru-RU" dirty="0" err="1"/>
              <a:t>RMSProp</a:t>
            </a:r>
            <a:r>
              <a:rPr lang="ru-RU" dirty="0"/>
              <a:t>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Уменьшение симметрии через регуляризацию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181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086A-DF86-2B12-8E2B-E91CBD81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497AD0F-74B9-6D35-D530-2B7BCADA9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Функция активации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A9E5D8E-8BB0-5B34-E715-29EADDA51C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A526F-E024-9A0F-654E-5C4FC2B64512}"/>
              </a:ext>
            </a:extLst>
          </p:cNvPr>
          <p:cNvSpPr txBox="1"/>
          <p:nvPr/>
        </p:nvSpPr>
        <p:spPr>
          <a:xfrm>
            <a:off x="1298516" y="2984480"/>
            <a:ext cx="22018684" cy="11172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ru-RU" b="1" dirty="0"/>
              <a:t>Функция активации</a:t>
            </a:r>
            <a:r>
              <a:rPr lang="ru-RU" dirty="0"/>
              <a:t> (activation function) — это математическая функция, которая принимает на вход число (например, взвешенную сумму входов нейрона) и возвращает другое число — выход нейрона.</a:t>
            </a:r>
            <a:r>
              <a:rPr lang="en-US" dirty="0"/>
              <a:t> </a:t>
            </a:r>
          </a:p>
          <a:p>
            <a:endParaRPr lang="ru-RU" dirty="0"/>
          </a:p>
          <a:p>
            <a:r>
              <a:rPr lang="ru-RU" dirty="0"/>
              <a:t>Функции активации выполняют две ключевые задачи:</a:t>
            </a:r>
            <a:endParaRPr lang="en-US" dirty="0"/>
          </a:p>
          <a:p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b="1" dirty="0"/>
              <a:t>Нелинейность</a:t>
            </a:r>
            <a:r>
              <a:rPr lang="ru-RU" dirty="0"/>
              <a:t> (нелинейное преобразование, поэлементно применяющееся к пришедшим на вход нейрона данным)</a:t>
            </a:r>
            <a:r>
              <a:rPr lang="en-US" dirty="0"/>
              <a:t>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b="1" dirty="0"/>
              <a:t>Контроль градиентов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влияют на то, как распространяются ошибки при обучении (градиенты)</a:t>
            </a:r>
            <a:r>
              <a:rPr lang="en-US" dirty="0"/>
              <a:t>.</a:t>
            </a: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Функции активации можно условно разделить на четыре категории: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Линейные 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Ступенчатые 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Нелинейные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Функции активации, зависящие от выходных параметров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306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79FD-7E46-F967-7B00-D5A57DDD8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F8F348F-9898-9DB5-B9A2-57DC7F0C4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Инициализация весов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BD5575F-02AF-72F6-03AF-7BD6F14E68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7B4A-14B1-2FC6-083B-C19C1B248B1F}"/>
                  </a:ext>
                </a:extLst>
              </p:cNvPr>
              <p:cNvSpPr txBox="1"/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7B4A-14B1-2FC6-083B-C19C1B24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AB67A8-3565-E8D7-347F-CCFA821718D7}"/>
              </a:ext>
            </a:extLst>
          </p:cNvPr>
          <p:cNvSpPr txBox="1"/>
          <p:nvPr/>
        </p:nvSpPr>
        <p:spPr>
          <a:xfrm>
            <a:off x="1298516" y="4228686"/>
            <a:ext cx="14265334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Инициализация весов нулями – фатальная ошибка!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Инициализация случайными значениями, но какими…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Необходимо нарушать симметрию (чтобы нейроны были разными)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Не допускать «насыщения» нейрона (чтоб не близко к 1 или не 0), сигнал не должен затухать или сильно увеличиваться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Инициализация случайными числами из нормального или равномерного распределения приводит к взрыву</a:t>
            </a:r>
            <a:r>
              <a:rPr lang="en-US" dirty="0"/>
              <a:t>/</a:t>
            </a:r>
            <a:r>
              <a:rPr lang="ru-RU" dirty="0"/>
              <a:t>затуханию градиента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989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D8B83-D73C-FFCA-C915-CE36785B1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51AA9AD-CD93-68FE-4241-72EC6C11FB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Инициализация весов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F66ADFC-A6A8-CEB2-0E4B-5CC30568846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EFC8A-BC9C-0F0E-3C77-3ADF5BBB58CA}"/>
                  </a:ext>
                </a:extLst>
              </p:cNvPr>
              <p:cNvSpPr txBox="1"/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1EFC8A-BC9C-0F0E-3C77-3ADF5BBB5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E56A0FC7-70E6-FF19-86CB-3D724952C810}"/>
                  </a:ext>
                </a:extLst>
              </p14:cNvPr>
              <p14:cNvContentPartPr/>
              <p14:nvPr/>
            </p14:nvContentPartPr>
            <p14:xfrm>
              <a:off x="534240" y="2664360"/>
              <a:ext cx="21953880" cy="104497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E56A0FC7-70E6-FF19-86CB-3D724952C8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880" y="2655000"/>
                <a:ext cx="21972600" cy="104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45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AADD4-4890-5D73-37CA-31811ADE2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12F6C45-D7F0-03F1-4930-DF2EFAA44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Инициализация весов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E03E063-D417-4DD3-F5C1-1174402EED2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9D894B-3BD1-2CE4-F1F6-F4B2D579F65D}"/>
              </a:ext>
            </a:extLst>
          </p:cNvPr>
          <p:cNvSpPr txBox="1"/>
          <p:nvPr/>
        </p:nvSpPr>
        <p:spPr>
          <a:xfrm>
            <a:off x="1108016" y="3953334"/>
            <a:ext cx="214471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Цель: сохранить одинаковую дисперсию сигналов при передаче вперёд и градиентов назад. Предположение: сеть содержит только линейные блоки и нелинейные активации</a:t>
            </a:r>
          </a:p>
          <a:p>
            <a:endParaRPr lang="ru-RU" dirty="0"/>
          </a:p>
          <a:p>
            <a:r>
              <a:rPr lang="en-US" b="1" dirty="0" err="1"/>
              <a:t>Xcavier</a:t>
            </a:r>
            <a:r>
              <a:rPr lang="en-US" b="1" dirty="0"/>
              <a:t> </a:t>
            </a:r>
            <a:r>
              <a:rPr lang="ru-RU" b="1" dirty="0"/>
              <a:t>инициализация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41A2DE-E7C2-A70D-CF42-2545CDEE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3977" y="5848350"/>
            <a:ext cx="9039931" cy="1804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6C6C10-9C01-3596-6437-B1466D86760C}"/>
              </a:ext>
            </a:extLst>
          </p:cNvPr>
          <p:cNvSpPr txBox="1"/>
          <p:nvPr/>
        </p:nvSpPr>
        <p:spPr>
          <a:xfrm>
            <a:off x="1108016" y="6314964"/>
            <a:ext cx="73834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симметричных функций активации (например, </a:t>
            </a:r>
            <a:r>
              <a:rPr lang="en-US" dirty="0" err="1"/>
              <a:t>tahn</a:t>
            </a:r>
            <a:r>
              <a:rPr lang="ru-RU" dirty="0"/>
              <a:t>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514F48A-F6C7-112D-C157-8FA05C4E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370" y="8300531"/>
            <a:ext cx="5878580" cy="16576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C7B4F9-1CA4-3C37-9279-ECD5F8B68EED}"/>
              </a:ext>
            </a:extLst>
          </p:cNvPr>
          <p:cNvSpPr txBox="1"/>
          <p:nvPr/>
        </p:nvSpPr>
        <p:spPr>
          <a:xfrm>
            <a:off x="1298516" y="830053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Или Гауссов вариант: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47E095D-D8EE-320D-F8D6-1F4EA35BD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659" y="12364707"/>
            <a:ext cx="7060175" cy="53255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ECEB3CF-51F7-0050-D8A2-FF765D8CD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551" y="10728650"/>
            <a:ext cx="4420217" cy="17433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460AA1-7B3A-663D-E60C-F49D9C912A19}"/>
              </a:ext>
            </a:extLst>
          </p:cNvPr>
          <p:cNvSpPr txBox="1"/>
          <p:nvPr/>
        </p:nvSpPr>
        <p:spPr>
          <a:xfrm>
            <a:off x="1108016" y="1060588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Или </a:t>
            </a:r>
            <a:r>
              <a:rPr lang="en-US" dirty="0"/>
              <a:t>Kaiming(He) </a:t>
            </a:r>
            <a:r>
              <a:rPr lang="ru-RU" dirty="0"/>
              <a:t>вариант: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9F71A5E0-C93F-DB4A-DECA-02080FE99E84}"/>
                  </a:ext>
                </a:extLst>
              </p14:cNvPr>
              <p14:cNvContentPartPr/>
              <p14:nvPr/>
            </p14:nvContentPartPr>
            <p14:xfrm>
              <a:off x="9590760" y="7058880"/>
              <a:ext cx="12294000" cy="40878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9F71A5E0-C93F-DB4A-DECA-02080FE99E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81400" y="7049520"/>
                <a:ext cx="12312720" cy="410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3105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4F5A4-501E-4626-F9ED-B67BA5A73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4EF3ECE-43B4-02FB-1524-525EE6A981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Инициализация весов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69CB64F-7C80-326D-A247-D3F3E35ACB0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8DE29-EA32-6E5E-2C7D-B5BB275FD2DD}"/>
              </a:ext>
            </a:extLst>
          </p:cNvPr>
          <p:cNvSpPr txBox="1"/>
          <p:nvPr/>
        </p:nvSpPr>
        <p:spPr>
          <a:xfrm>
            <a:off x="1298516" y="5011342"/>
            <a:ext cx="18916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Для </a:t>
            </a:r>
            <a:r>
              <a:rPr lang="en-US" dirty="0"/>
              <a:t>ReLU </a:t>
            </a:r>
            <a:r>
              <a:rPr lang="ru-RU" dirty="0"/>
              <a:t>и ее производных (</a:t>
            </a:r>
            <a:r>
              <a:rPr lang="en-US" dirty="0"/>
              <a:t>Leaky ReLU, ..):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3A86DC-8F64-8B0A-1D77-8DCB5EF8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5299" y="4482337"/>
            <a:ext cx="5480998" cy="1704339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9AD982BB-AC2C-D64C-377B-68BB60577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079674"/>
              </p:ext>
            </p:extLst>
          </p:nvPr>
        </p:nvGraphicFramePr>
        <p:xfrm>
          <a:off x="1410492" y="7008177"/>
          <a:ext cx="21029613" cy="5486400"/>
        </p:xfrm>
        <a:graphic>
          <a:graphicData uri="http://schemas.openxmlformats.org/drawingml/2006/table">
            <a:tbl>
              <a:tblPr/>
              <a:tblGrid>
                <a:gridCol w="7009871">
                  <a:extLst>
                    <a:ext uri="{9D8B030D-6E8A-4147-A177-3AD203B41FA5}">
                      <a16:colId xmlns:a16="http://schemas.microsoft.com/office/drawing/2014/main" val="912289602"/>
                    </a:ext>
                  </a:extLst>
                </a:gridCol>
                <a:gridCol w="7009871">
                  <a:extLst>
                    <a:ext uri="{9D8B030D-6E8A-4147-A177-3AD203B41FA5}">
                      <a16:colId xmlns:a16="http://schemas.microsoft.com/office/drawing/2014/main" val="1639197991"/>
                    </a:ext>
                  </a:extLst>
                </a:gridCol>
                <a:gridCol w="7009871">
                  <a:extLst>
                    <a:ext uri="{9D8B030D-6E8A-4147-A177-3AD203B41FA5}">
                      <a16:colId xmlns:a16="http://schemas.microsoft.com/office/drawing/2014/main" val="3001057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Функция активации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Проблема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Подходящая инициализация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6024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1394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ReLU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Обнуляет половину активаций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He (Kaiming)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4558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Leaky ReLU / ELU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Сохраняют больше информации, но тоже искажают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He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1604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Tanh / Sigmoid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Сильное насыщение, исчезающие градиенты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Xavier (Glorot)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307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Linear (</a:t>
                      </a:r>
                      <a:r>
                        <a:rPr lang="ru-RU" b="1"/>
                        <a:t>без активации)</a:t>
                      </a:r>
                      <a:endParaRPr lang="ru-RU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Ничего не искажает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Простая </a:t>
                      </a:r>
                      <a:r>
                        <a:rPr lang="en-US" dirty="0"/>
                        <a:t>random / Xavier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43157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0973E016-4FBC-DBA4-61FF-E056368D5128}"/>
                  </a:ext>
                </a:extLst>
              </p14:cNvPr>
              <p14:cNvContentPartPr/>
              <p14:nvPr/>
            </p14:nvContentPartPr>
            <p14:xfrm>
              <a:off x="734400" y="8559720"/>
              <a:ext cx="464040" cy="422604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0973E016-4FBC-DBA4-61FF-E056368D51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040" y="8550360"/>
                <a:ext cx="482760" cy="424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077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0145-D90C-80B1-414C-6DACF50A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BA70F3B-5963-ACB6-91EA-81A4723C3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Инициализация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смещений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E0CAFC7-C7CC-8CB9-916D-B8C574BB5B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0EF1864-8E5D-BE0E-F118-0138504E7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18677"/>
              </p:ext>
            </p:extLst>
          </p:nvPr>
        </p:nvGraphicFramePr>
        <p:xfrm>
          <a:off x="1085850" y="4754880"/>
          <a:ext cx="21029613" cy="4846320"/>
        </p:xfrm>
        <a:graphic>
          <a:graphicData uri="http://schemas.openxmlformats.org/drawingml/2006/table">
            <a:tbl>
              <a:tblPr/>
              <a:tblGrid>
                <a:gridCol w="7009871">
                  <a:extLst>
                    <a:ext uri="{9D8B030D-6E8A-4147-A177-3AD203B41FA5}">
                      <a16:colId xmlns:a16="http://schemas.microsoft.com/office/drawing/2014/main" val="1234054168"/>
                    </a:ext>
                  </a:extLst>
                </a:gridCol>
                <a:gridCol w="7009871">
                  <a:extLst>
                    <a:ext uri="{9D8B030D-6E8A-4147-A177-3AD203B41FA5}">
                      <a16:colId xmlns:a16="http://schemas.microsoft.com/office/drawing/2014/main" val="1786165020"/>
                    </a:ext>
                  </a:extLst>
                </a:gridCol>
                <a:gridCol w="7009871">
                  <a:extLst>
                    <a:ext uri="{9D8B030D-6E8A-4147-A177-3AD203B41FA5}">
                      <a16:colId xmlns:a16="http://schemas.microsoft.com/office/drawing/2014/main" val="149528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Подход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Когда применяется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Причина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527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3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 = 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Чаще всего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Не нарушает симметрию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7143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 = 0.01</a:t>
                      </a:r>
                      <a:endParaRPr lang="ru-RU" dirty="0"/>
                    </a:p>
                    <a:p>
                      <a:pPr>
                        <a:buNone/>
                      </a:pPr>
                      <a:r>
                        <a:rPr lang="ru-RU" dirty="0"/>
                        <a:t> 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Иногда для </a:t>
                      </a:r>
                      <a:r>
                        <a:rPr lang="en-US"/>
                        <a:t>ReLU/LeakyReLU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Чтобы “вытолкнуть” нейрон из нулевой зоны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035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ru-RU" b="0" dirty="0"/>
                    </a:p>
                    <a:p>
                      <a:pPr marL="0" marR="0" lvl="0" indent="0" algn="l" defTabSz="18287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b="0" dirty="0"/>
                        <a:t>Случайно</a:t>
                      </a:r>
                    </a:p>
                    <a:p>
                      <a:pPr>
                        <a:buNone/>
                      </a:pPr>
                      <a:endParaRPr lang="en-US" b="0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Реже, при нестандартных архитектурах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Но может ввести шум и нестабильность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072628"/>
                  </a:ext>
                </a:extLst>
              </a:tr>
            </a:tbl>
          </a:graphicData>
        </a:graphic>
      </p:graphicFrame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E62C80-8B2A-41C9-9980-55593C5AA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429" y="8139078"/>
            <a:ext cx="2620309" cy="947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66EED93F-E9A1-4F75-5AED-4AADB17BEEA8}"/>
                  </a:ext>
                </a:extLst>
              </p14:cNvPr>
              <p14:cNvContentPartPr/>
              <p14:nvPr/>
            </p14:nvContentPartPr>
            <p14:xfrm>
              <a:off x="810360" y="6201720"/>
              <a:ext cx="2054880" cy="6750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66EED93F-E9A1-4F75-5AED-4AADB17BEE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1000" y="6192360"/>
                <a:ext cx="2073600" cy="6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803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1F8D2-5453-3E26-8458-E3E31056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65B3AAA-DE87-4028-6130-F24055588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 пакеты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9185EBD-CB66-D08F-3C7C-0D82000F5C7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C759EA-4381-6673-237D-A746267C78CE}"/>
              </a:ext>
            </a:extLst>
          </p:cNvPr>
          <p:cNvSpPr txBox="1"/>
          <p:nvPr/>
        </p:nvSpPr>
        <p:spPr>
          <a:xfrm>
            <a:off x="1298516" y="3533764"/>
            <a:ext cx="213937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Мини пакет, </a:t>
            </a:r>
            <a:r>
              <a:rPr lang="ru-RU" b="1" dirty="0" err="1"/>
              <a:t>батч</a:t>
            </a:r>
            <a:r>
              <a:rPr lang="ru-RU" b="1" dirty="0"/>
              <a:t> (Mini-</a:t>
            </a:r>
            <a:r>
              <a:rPr lang="ru-RU" b="1" dirty="0" err="1"/>
              <a:t>batch</a:t>
            </a:r>
            <a:r>
              <a:rPr lang="ru-RU" b="1" dirty="0"/>
              <a:t>)</a:t>
            </a:r>
            <a:r>
              <a:rPr lang="ru-RU" dirty="0"/>
              <a:t> — это небольшая случайная </a:t>
            </a:r>
            <a:r>
              <a:rPr lang="ru-RU" dirty="0" err="1"/>
              <a:t>подвыборка</a:t>
            </a:r>
            <a:r>
              <a:rPr lang="ru-RU" dirty="0"/>
              <a:t> обучающих примеров, которая используется для одного шага градиентного спуска</a:t>
            </a:r>
          </a:p>
          <a:p>
            <a:endParaRPr lang="ru-RU" dirty="0"/>
          </a:p>
          <a:p>
            <a:r>
              <a:rPr lang="ru-RU" dirty="0"/>
              <a:t>Идея: обновлять веса после обработки </a:t>
            </a:r>
            <a:r>
              <a:rPr lang="ru-RU" b="1" dirty="0"/>
              <a:t>небольшой группы примеров</a:t>
            </a:r>
            <a:r>
              <a:rPr lang="ru-RU" dirty="0"/>
              <a:t> — например, 32, 64, 128 и т.д.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12E6FA-CE8D-D4C0-BE73-B4205B36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06" y="7465982"/>
            <a:ext cx="10952193" cy="14970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6E76D-509E-04D9-EEE8-604FB63CA774}"/>
              </a:ext>
            </a:extLst>
          </p:cNvPr>
          <p:cNvSpPr txBox="1"/>
          <p:nvPr/>
        </p:nvSpPr>
        <p:spPr>
          <a:xfrm>
            <a:off x="1771650" y="999163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!Появляется новый </a:t>
            </a:r>
            <a:r>
              <a:rPr lang="ru-RU" dirty="0" err="1"/>
              <a:t>гиперпараметр</a:t>
            </a:r>
            <a:r>
              <a:rPr lang="ru-RU" dirty="0"/>
              <a:t> – </a:t>
            </a:r>
            <a:r>
              <a:rPr lang="ru-RU" b="1" dirty="0"/>
              <a:t>размер </a:t>
            </a:r>
            <a:r>
              <a:rPr lang="ru-RU" b="1" dirty="0" err="1"/>
              <a:t>батча</a:t>
            </a:r>
            <a:endParaRPr lang="ru-RU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CDDD38C0-BD65-BC84-517A-82B7F1AEE988}"/>
                  </a:ext>
                </a:extLst>
              </p14:cNvPr>
              <p14:cNvContentPartPr/>
              <p14:nvPr/>
            </p14:nvContentPartPr>
            <p14:xfrm>
              <a:off x="15180840" y="8358480"/>
              <a:ext cx="1893960" cy="2998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CDDD38C0-BD65-BC84-517A-82B7F1AEE9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71480" y="8349120"/>
                <a:ext cx="1912680" cy="3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6453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25799-34C4-5D0C-F47E-3BBFE900C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71A2197-6DB2-F220-CC69-B962F7CEAC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 пакеты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75FDD10-7158-3393-896A-212893C35AC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F992F7-DB4A-EDE9-27EB-AEF5971BC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907" y="3405687"/>
            <a:ext cx="12612143" cy="172396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A9C837F-40CA-579C-6FCB-55CF235B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427"/>
          <a:stretch>
            <a:fillRect/>
          </a:stretch>
        </p:blipFill>
        <p:spPr>
          <a:xfrm>
            <a:off x="1860777" y="5315886"/>
            <a:ext cx="13341123" cy="399333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B7EF3F9-0C72-1C1A-75BF-90926A62FF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646" y="9568722"/>
            <a:ext cx="15203254" cy="3673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5CAC40E-724C-6A4D-B957-09070A2F949B}"/>
                  </a:ext>
                </a:extLst>
              </p14:cNvPr>
              <p14:cNvContentPartPr/>
              <p14:nvPr/>
            </p14:nvContentPartPr>
            <p14:xfrm>
              <a:off x="7330320" y="3136320"/>
              <a:ext cx="3576600" cy="10216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5CAC40E-724C-6A4D-B957-09070A2F94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20960" y="3126960"/>
                <a:ext cx="3595320" cy="10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16681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7BDF1-7655-1ED8-233B-414A48971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86D0CBD-3804-DE84-2CEB-A4AFB68F9C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Мини пакеты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D0BF554-ECB7-4F0C-B26B-EC608859EB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D3DF1B-64EF-FD26-DE4E-9318B0EF77C3}"/>
              </a:ext>
            </a:extLst>
          </p:cNvPr>
          <p:cNvSpPr txBox="1"/>
          <p:nvPr/>
        </p:nvSpPr>
        <p:spPr>
          <a:xfrm>
            <a:off x="1298516" y="3713887"/>
            <a:ext cx="172561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Почему </a:t>
            </a:r>
            <a:r>
              <a:rPr lang="en-US" b="1" dirty="0"/>
              <a:t>m</a:t>
            </a:r>
            <a:r>
              <a:rPr lang="ru-RU" b="1" dirty="0" err="1"/>
              <a:t>ini-batch</a:t>
            </a:r>
            <a:r>
              <a:rPr lang="ru-RU" dirty="0"/>
              <a:t> — это эффективно:</a:t>
            </a:r>
          </a:p>
          <a:p>
            <a:endParaRPr lang="ru-RU" dirty="0"/>
          </a:p>
          <a:p>
            <a:r>
              <a:rPr lang="ru-RU" dirty="0"/>
              <a:t>1. Увеличении скорости обучения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2. Снижение шума (добавляют случайность)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3.  Устойчивость (обновления не зависят от одного примера)</a:t>
            </a:r>
            <a:r>
              <a:rPr lang="en-US" dirty="0"/>
              <a:t>;</a:t>
            </a:r>
            <a:endParaRPr lang="ru-RU" dirty="0"/>
          </a:p>
          <a:p>
            <a:r>
              <a:rPr lang="ru-RU" dirty="0"/>
              <a:t>4. Возможность </a:t>
            </a:r>
            <a:r>
              <a:rPr lang="en-US" b="1" dirty="0"/>
              <a:t>batch – </a:t>
            </a:r>
            <a:r>
              <a:rPr lang="ru-RU" b="1" dirty="0"/>
              <a:t>нормализации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EAF82B-D7F4-6D45-4108-AA857D2CE6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373"/>
          <a:stretch>
            <a:fillRect/>
          </a:stretch>
        </p:blipFill>
        <p:spPr>
          <a:xfrm>
            <a:off x="8709198" y="7130206"/>
            <a:ext cx="7530353" cy="23520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E90FAF-827D-B226-50BC-D2FAD8F2F5ED}"/>
                  </a:ext>
                </a:extLst>
              </p:cNvPr>
              <p:cNvSpPr txBox="1"/>
              <p:nvPr/>
            </p:nvSpPr>
            <p:spPr>
              <a:xfrm>
                <a:off x="1752600" y="9482214"/>
                <a:ext cx="18059400" cy="5078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Идея: сделать обучение более стабильным, убирая ненужные "скачки" в данных (ставится </a:t>
                </a:r>
                <a:r>
                  <a:rPr lang="ru-RU" b="1" dirty="0"/>
                  <a:t>перед функцией активации</a:t>
                </a:r>
                <a:r>
                  <a:rPr lang="ru-RU" dirty="0"/>
                  <a:t> в слоях).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– обучаемые параметры</a:t>
                </a:r>
                <a:r>
                  <a:rPr lang="en-US" dirty="0"/>
                  <a:t>;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ru-RU" dirty="0"/>
                  <a:t> – среднее значение по </a:t>
                </a:r>
                <a:r>
                  <a:rPr lang="ru-RU" dirty="0" err="1"/>
                  <a:t>батчу</a:t>
                </a:r>
                <a:r>
                  <a:rPr lang="en-US" dirty="0"/>
                  <a:t>;</a:t>
                </a:r>
              </a:p>
              <a:p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выход нейрона до активации.</a:t>
                </a:r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E90FAF-827D-B226-50BC-D2FAD8F2F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9482214"/>
                <a:ext cx="18059400" cy="5078313"/>
              </a:xfrm>
              <a:prstGeom prst="rect">
                <a:avLst/>
              </a:prstGeom>
              <a:blipFill>
                <a:blip r:embed="rId4"/>
                <a:stretch>
                  <a:fillRect l="-1047" t="-179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05A37EF-DD00-5718-34AA-F7FB35E9B46C}"/>
                  </a:ext>
                </a:extLst>
              </p14:cNvPr>
              <p14:cNvContentPartPr/>
              <p14:nvPr/>
            </p14:nvContentPartPr>
            <p14:xfrm>
              <a:off x="11513520" y="6972480"/>
              <a:ext cx="4465080" cy="262080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05A37EF-DD00-5718-34AA-F7FB35E9B46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504160" y="6963120"/>
                <a:ext cx="4483800" cy="263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745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032EE-C9FC-2984-A584-FC9A6BF0D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901953C-8735-4267-8949-4BC41D15F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1324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Стохастический градиент (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SGD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3496665-5E1B-DA04-8A5F-E5754E775F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EC6D6-37D5-BA73-80C6-78AB3DCDC58E}"/>
                  </a:ext>
                </a:extLst>
              </p:cNvPr>
              <p:cNvSpPr txBox="1"/>
              <p:nvPr/>
            </p:nvSpPr>
            <p:spPr>
              <a:xfrm>
                <a:off x="1298516" y="2585743"/>
                <a:ext cx="2085663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ru-RU" dirty="0"/>
              </a:p>
              <a:p>
                <a:r>
                  <a:rPr lang="ru-RU" b="1" i="1" dirty="0"/>
                  <a:t>Алгоритм </a:t>
                </a:r>
                <a:r>
                  <a:rPr lang="ru-RU" dirty="0"/>
                  <a:t>для эпохи (эпоха- это полный цикл прохождения всего набора обучающих данных через сеть,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– индекс по эпохе</a:t>
                </a:r>
                <a:r>
                  <a:rPr lang="en-US" dirty="0"/>
                  <a:t>)</a:t>
                </a:r>
                <a:r>
                  <a:rPr lang="ru-RU" dirty="0"/>
                  <a:t>:</a:t>
                </a:r>
              </a:p>
              <a:p>
                <a:endParaRPr lang="ru-RU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FEC6D6-37D5-BA73-80C6-78AB3DCDC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2585743"/>
                <a:ext cx="20856634" cy="2308324"/>
              </a:xfrm>
              <a:prstGeom prst="rect">
                <a:avLst/>
              </a:prstGeom>
              <a:blipFill>
                <a:blip r:embed="rId3"/>
                <a:stretch>
                  <a:fillRect l="-87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364BBA2-4A2D-95C6-4DFC-7E0129CD2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347" y="4094660"/>
            <a:ext cx="7937321" cy="126945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EE4B62B-514B-BA60-F02F-AB70D8094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916" y="5157504"/>
            <a:ext cx="17084734" cy="84995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FFAE2F2E-9DBD-B75F-539E-DC0112B9A77D}"/>
                  </a:ext>
                </a:extLst>
              </p14:cNvPr>
              <p14:cNvContentPartPr/>
              <p14:nvPr/>
            </p14:nvContentPartPr>
            <p14:xfrm>
              <a:off x="7596720" y="8192520"/>
              <a:ext cx="4520880" cy="39754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FFAE2F2E-9DBD-B75F-539E-DC0112B9A7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7360" y="8183160"/>
                <a:ext cx="4539600" cy="399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0199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4602-7F0E-614E-E819-31C92E30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B64978C7-6CC4-7369-2056-E3B5C18207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8132484" cy="1103759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SGD</a:t>
            </a: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для мини </a:t>
            </a:r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батча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9E0C22C-14CA-69FB-9C34-9F7A0AE194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7E736B75-E250-9F96-064D-A8ADD531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042" y="3366600"/>
            <a:ext cx="13450758" cy="985940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B70A551-F389-B97E-5383-AB2816427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4347" y="3523160"/>
            <a:ext cx="7937321" cy="1269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13E71B7-4CF2-1675-3EC9-6F575BCBA613}"/>
                  </a:ext>
                </a:extLst>
              </p14:cNvPr>
              <p14:cNvContentPartPr/>
              <p14:nvPr/>
            </p14:nvContentPartPr>
            <p14:xfrm>
              <a:off x="7863120" y="10534680"/>
              <a:ext cx="1433520" cy="83448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13E71B7-4CF2-1675-3EC9-6F575BCBA61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53760" y="10525320"/>
                <a:ext cx="1452240" cy="8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0833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1DD3-A3D8-5307-79A1-58A34896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AD0318F-A74A-DB5C-6C26-D79889A93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Линейные активации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730ADEB-2805-5E45-59B7-0D75094F28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E0938C-A921-A48B-BB30-1B2676632BCB}"/>
              </a:ext>
            </a:extLst>
          </p:cNvPr>
          <p:cNvSpPr txBox="1"/>
          <p:nvPr/>
        </p:nvSpPr>
        <p:spPr>
          <a:xfrm>
            <a:off x="1298516" y="353415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Функция эквивалентности</a:t>
            </a:r>
            <a:r>
              <a:rPr lang="ru-RU" dirty="0"/>
              <a:t>	</a:t>
            </a:r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166493F-9A3F-3365-9B50-3447E633A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516" y="3534152"/>
            <a:ext cx="7316310" cy="7101124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8EF83AFF-7AB9-A032-B4BD-77F48855A21D}"/>
              </a:ext>
            </a:extLst>
          </p:cNvPr>
          <p:cNvSpPr txBox="1"/>
          <p:nvPr/>
        </p:nvSpPr>
        <p:spPr>
          <a:xfrm>
            <a:off x="1047750" y="7300880"/>
            <a:ext cx="12192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Особенности:</a:t>
            </a:r>
          </a:p>
          <a:p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Простота реализации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Наложение нескольких слоев с линейной активацией эквивалентно одному линейному слою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Подходит для задач регрессии, где выходные данные могут принимать любой диапазон</a:t>
            </a: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5FD1211A-91D6-643E-5E78-6CEFB431E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6" y="4314024"/>
            <a:ext cx="3709083" cy="103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4C23C2D-93F1-B8D3-DED7-228758EFC6B4}"/>
                  </a:ext>
                </a:extLst>
              </p:cNvPr>
              <p:cNvSpPr txBox="1"/>
              <p:nvPr/>
            </p:nvSpPr>
            <p:spPr>
              <a:xfrm>
                <a:off x="1298516" y="5417516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константа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4C23C2D-93F1-B8D3-DED7-228758EFC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5417516"/>
                <a:ext cx="12192000" cy="646331"/>
              </a:xfrm>
              <a:prstGeom prst="rect">
                <a:avLst/>
              </a:prstGeom>
              <a:blipFill>
                <a:blip r:embed="rId4"/>
                <a:stretch>
                  <a:fillRect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908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CB6E1-FEF7-284E-A843-2946330E8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BAF5E8C-86C5-3F26-7FF5-E7E2477A26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SGD+momentum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6D1F7150-65FD-78F2-E073-28299F289C0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50B79B-A150-B4E6-6B0C-F0B9E0F182E9}"/>
              </a:ext>
            </a:extLst>
          </p:cNvPr>
          <p:cNvSpPr txBox="1"/>
          <p:nvPr/>
        </p:nvSpPr>
        <p:spPr>
          <a:xfrm>
            <a:off x="1298516" y="3589288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Добавление</a:t>
            </a:r>
            <a:r>
              <a:rPr lang="ru-RU" b="1" dirty="0"/>
              <a:t> инерции </a:t>
            </a:r>
            <a:r>
              <a:rPr lang="ru-RU" dirty="0"/>
              <a:t>для увеличения скорости обучения:</a:t>
            </a:r>
          </a:p>
          <a:p>
            <a:endParaRPr lang="ru-RU" dirty="0"/>
          </a:p>
          <a:p>
            <a:pPr marL="742950" indent="-742950">
              <a:buAutoNum type="arabicPeriod"/>
            </a:pPr>
            <a:r>
              <a:rPr lang="ru-RU" dirty="0"/>
              <a:t>В условиях кривизны, зашумленных градиентов</a:t>
            </a:r>
            <a:r>
              <a:rPr lang="en-US" dirty="0"/>
              <a:t>;</a:t>
            </a:r>
            <a:endParaRPr lang="ru-RU" dirty="0"/>
          </a:p>
          <a:p>
            <a:pPr marL="742950" indent="-742950">
              <a:buAutoNum type="arabicPeriod"/>
            </a:pPr>
            <a:endParaRPr lang="ru-RU" dirty="0"/>
          </a:p>
          <a:p>
            <a:r>
              <a:rPr lang="ru-RU" dirty="0"/>
              <a:t>2. Для проскакивания седловых точек</a:t>
            </a:r>
            <a:r>
              <a:rPr lang="en-US" dirty="0"/>
              <a:t>;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5A5CE9B-1149-0CAD-D6ED-C54E36E8C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641" y="3589288"/>
            <a:ext cx="7468859" cy="93147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45179-CE27-7EBF-A99C-74A49208D224}"/>
              </a:ext>
            </a:extLst>
          </p:cNvPr>
          <p:cNvSpPr txBox="1"/>
          <p:nvPr/>
        </p:nvSpPr>
        <p:spPr>
          <a:xfrm>
            <a:off x="1431866" y="1237282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baseline="0" dirty="0">
                <a:solidFill>
                  <a:srgbClr val="7E7E7E"/>
                </a:solidFill>
                <a:latin typeface="Arial" panose="020B0604020202020204" pitchFamily="34" charset="0"/>
              </a:rPr>
              <a:t>https://distill.pub/2017/momentum/ </a:t>
            </a:r>
            <a:r>
              <a:rPr lang="en-US" sz="3600" b="0" i="0" u="none" strike="noStrike" baseline="0" dirty="0">
                <a:solidFill>
                  <a:srgbClr val="7E7E7E"/>
                </a:solidFill>
                <a:latin typeface="Arial" panose="020B0604020202020204" pitchFamily="34" charset="0"/>
              </a:rPr>
              <a:t>	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C53BF0B-00EA-1B12-74EF-ADBF969D4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9337" y="7185372"/>
            <a:ext cx="6712435" cy="166923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B3F7B50-C7D5-7FCD-588A-4FAE248D2C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2659"/>
          <a:stretch>
            <a:fillRect/>
          </a:stretch>
        </p:blipFill>
        <p:spPr>
          <a:xfrm>
            <a:off x="2047516" y="10270738"/>
            <a:ext cx="8107336" cy="1409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C0A7CE-68FB-7600-2FD0-57D041794F90}"/>
                  </a:ext>
                </a:extLst>
              </p:cNvPr>
              <p:cNvSpPr txBox="1"/>
              <p:nvPr/>
            </p:nvSpPr>
            <p:spPr>
              <a:xfrm>
                <a:off x="1712913" y="9185876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ru-RU" dirty="0"/>
                  <a:t> – коэффициент сохранения импульса (обычно 0,9)</a:t>
                </a:r>
                <a:r>
                  <a:rPr lang="en-US" dirty="0"/>
                  <a:t>;</a:t>
                </a:r>
                <a:endParaRPr lang="ru-RU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C0A7CE-68FB-7600-2FD0-57D041794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913" y="9185876"/>
                <a:ext cx="12192000" cy="646331"/>
              </a:xfrm>
              <a:prstGeom prst="rect">
                <a:avLst/>
              </a:prstGeom>
              <a:blipFill>
                <a:blip r:embed="rId6"/>
                <a:stretch>
                  <a:fillRect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269DDB42-D65D-6519-742B-B5D82887C5CA}"/>
                  </a:ext>
                </a:extLst>
              </p14:cNvPr>
              <p14:cNvContentPartPr/>
              <p14:nvPr/>
            </p14:nvContentPartPr>
            <p14:xfrm>
              <a:off x="2407320" y="5567760"/>
              <a:ext cx="19673280" cy="64515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269DDB42-D65D-6519-742B-B5D82887C5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7960" y="5558400"/>
                <a:ext cx="19692000" cy="647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84989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B2D30-B335-5B51-BD40-C33700A0D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7C447BA-8601-144D-CE57-2D43139FE6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</a:t>
            </a:r>
            <a:r>
              <a:rPr lang="en-US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AdaGrad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RMSProp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5FDF084-2D1C-B2F1-56C4-BC5875F2860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D29C8-17E1-09D0-5525-E993E1E24A36}"/>
              </a:ext>
            </a:extLst>
          </p:cNvPr>
          <p:cNvSpPr txBox="1"/>
          <p:nvPr/>
        </p:nvSpPr>
        <p:spPr>
          <a:xfrm>
            <a:off x="1298516" y="4389388"/>
            <a:ext cx="1898973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Идея </a:t>
            </a:r>
            <a:r>
              <a:rPr lang="ru-RU" b="1" dirty="0"/>
              <a:t>адаптивная нормализация</a:t>
            </a:r>
            <a:endParaRPr lang="en-US" b="1" dirty="0"/>
          </a:p>
          <a:p>
            <a:endParaRPr lang="en-US" b="1" dirty="0"/>
          </a:p>
          <a:p>
            <a:r>
              <a:rPr lang="en-US" b="1" dirty="0" err="1"/>
              <a:t>AdaGrad</a:t>
            </a:r>
            <a:r>
              <a:rPr lang="en-US" b="1" dirty="0"/>
              <a:t> </a:t>
            </a:r>
            <a:r>
              <a:rPr lang="en-US" dirty="0"/>
              <a:t>(Duchi, 2011)</a:t>
            </a:r>
            <a:r>
              <a:rPr lang="ru-RU" dirty="0"/>
              <a:t>- каждому параметру </a:t>
            </a:r>
            <a:r>
              <a:rPr lang="ru-RU" b="1" dirty="0"/>
              <a:t>свой шаг обучения</a:t>
            </a:r>
            <a:endParaRPr lang="en-US" b="1" dirty="0"/>
          </a:p>
          <a:p>
            <a:endParaRPr lang="en-US" b="1" dirty="0"/>
          </a:p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B8C6C35-4736-E2D7-9201-B62CF37B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6191084"/>
            <a:ext cx="9729541" cy="29318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DBC553-06C9-C093-8F2A-1D22A5969FF3}"/>
              </a:ext>
            </a:extLst>
          </p:cNvPr>
          <p:cNvSpPr txBox="1"/>
          <p:nvPr/>
        </p:nvSpPr>
        <p:spPr>
          <a:xfrm>
            <a:off x="1409700" y="8932382"/>
            <a:ext cx="20993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RMSProp</a:t>
            </a:r>
            <a:r>
              <a:rPr lang="en-US" b="1" dirty="0"/>
              <a:t> </a:t>
            </a:r>
            <a:r>
              <a:rPr lang="en-US" dirty="0"/>
              <a:t>(Hinton, 2012)</a:t>
            </a:r>
            <a:r>
              <a:rPr lang="ru-RU" dirty="0"/>
              <a:t> – вместо фиксированного шага </a:t>
            </a:r>
            <a:r>
              <a:rPr lang="ru-RU" b="1" dirty="0"/>
              <a:t>делим градиент на сглаженную среднеквадратичную величину</a:t>
            </a:r>
            <a:r>
              <a:rPr lang="ru-RU" dirty="0"/>
              <a:t> самого градиента:</a:t>
            </a:r>
            <a:endParaRPr lang="ru-RU" b="1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A45DBBA-265E-9573-BF28-CE1787D2B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365" y="10429368"/>
            <a:ext cx="9013867" cy="274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29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C8DCB-88EE-ABE5-D6E8-ED7D58ACD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567E923-7027-7216-5523-4E5702046B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Adam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489D4A5-2928-F3DC-8795-F0D0830EE5D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3F3D3-6123-7C64-14DE-D4A18A20CA62}"/>
              </a:ext>
            </a:extLst>
          </p:cNvPr>
          <p:cNvSpPr txBox="1"/>
          <p:nvPr/>
        </p:nvSpPr>
        <p:spPr>
          <a:xfrm>
            <a:off x="1298516" y="3589288"/>
            <a:ext cx="189897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Adaptive moments (Kingma and Ba, 2014) - </a:t>
            </a:r>
            <a:r>
              <a:rPr lang="ru-RU" b="1" dirty="0"/>
              <a:t>адаптивный моментный градиентный спуск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ECFD6A-09BC-3CDB-234D-562CC834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692" y="5052898"/>
            <a:ext cx="8571593" cy="18051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3152EF-FFB6-9485-3B58-21E2AD5BD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414" y="9553821"/>
            <a:ext cx="13368890" cy="344229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9FC5018-AE1E-B151-0A11-EB8B3DEFF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3920" y="7057843"/>
            <a:ext cx="10229699" cy="22003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F4CC8A-3743-77A5-3803-F2EA894F9122}"/>
              </a:ext>
            </a:extLst>
          </p:cNvPr>
          <p:cNvSpPr txBox="1"/>
          <p:nvPr/>
        </p:nvSpPr>
        <p:spPr>
          <a:xfrm>
            <a:off x="1733550" y="772605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Поправка на смещение:</a:t>
            </a:r>
          </a:p>
        </p:txBody>
      </p:sp>
    </p:spTree>
    <p:extLst>
      <p:ext uri="{BB962C8B-B14F-4D97-AF65-F5344CB8AC3E}">
        <p14:creationId xmlns:p14="http://schemas.microsoft.com/office/powerpoint/2010/main" val="1363764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866FD-69C7-9FD6-2E54-B92A60CB3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9E3F870-A124-9217-2FF9-5463D725D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Adam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2EBF8AA-A5BB-1504-FA2A-8BDBE5E288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84CE52-B284-ED82-35B4-8FC47CD82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043" y="3695282"/>
            <a:ext cx="15294034" cy="966595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F83A74-9B4C-CFED-413F-B12BDDA10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68777" y="2514600"/>
            <a:ext cx="8571593" cy="18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E0E75-C36D-3A60-1652-804B8171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664FF6F-B9FE-81C6-338A-C94721847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Итог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603AF71-16ED-4AF8-E74B-5F7FCEA0523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2405E-E906-759A-775F-F13B89542084}"/>
              </a:ext>
            </a:extLst>
          </p:cNvPr>
          <p:cNvSpPr txBox="1"/>
          <p:nvPr/>
        </p:nvSpPr>
        <p:spPr>
          <a:xfrm>
            <a:off x="1638300" y="4113937"/>
            <a:ext cx="1666875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Некоторые стратегии улучшения обучения: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/>
              <a:t>Инициализация весов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/>
              <a:t>Мини </a:t>
            </a:r>
            <a:r>
              <a:rPr lang="ru-RU" dirty="0" err="1"/>
              <a:t>батчи</a:t>
            </a:r>
            <a:endParaRPr lang="ru-RU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/>
              <a:t>Улучшения </a:t>
            </a:r>
            <a:r>
              <a:rPr lang="en-US" dirty="0"/>
              <a:t>SGD</a:t>
            </a:r>
            <a:r>
              <a:rPr lang="ru-RU" dirty="0"/>
              <a:t>, например Adam использует </a:t>
            </a:r>
            <a:r>
              <a:rPr lang="ru-RU" b="1" dirty="0" err="1"/>
              <a:t>RMSProp</a:t>
            </a:r>
            <a:r>
              <a:rPr lang="ru-RU" dirty="0"/>
              <a:t> для оценки дисперсии + </a:t>
            </a:r>
            <a:r>
              <a:rPr lang="ru-RU" b="1" dirty="0" err="1"/>
              <a:t>Momentum</a:t>
            </a:r>
            <a:r>
              <a:rPr lang="ru-RU" dirty="0"/>
              <a:t> для накопления направлений</a:t>
            </a:r>
          </a:p>
        </p:txBody>
      </p:sp>
    </p:spTree>
    <p:extLst>
      <p:ext uri="{BB962C8B-B14F-4D97-AF65-F5344CB8AC3E}">
        <p14:creationId xmlns:p14="http://schemas.microsoft.com/office/powerpoint/2010/main" val="2592335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BFC6F-6BDB-41DA-4593-2AFAFDF9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86F0C4E-9A7A-B5CA-5ED5-40E4D1E65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Линейные активации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807CF39-55B1-900F-9B0F-53DE28761F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ED09AC-52CF-1E8C-9844-3DFBB5BE693B}"/>
              </a:ext>
            </a:extLst>
          </p:cNvPr>
          <p:cNvSpPr txBox="1"/>
          <p:nvPr/>
        </p:nvSpPr>
        <p:spPr>
          <a:xfrm>
            <a:off x="1298516" y="353415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Пороговая</a:t>
            </a:r>
            <a:r>
              <a:rPr lang="ru-RU" dirty="0"/>
              <a:t> </a:t>
            </a:r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2450052-16F4-0B8A-2595-C4096DA7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5299" y="3156477"/>
            <a:ext cx="9724599" cy="9782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ACFCD7-7D18-5D47-91E4-687022047114}"/>
              </a:ext>
            </a:extLst>
          </p:cNvPr>
          <p:cNvSpPr txBox="1"/>
          <p:nvPr/>
        </p:nvSpPr>
        <p:spPr>
          <a:xfrm>
            <a:off x="1047750" y="7300880"/>
            <a:ext cx="12192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Особенности:</a:t>
            </a:r>
          </a:p>
          <a:p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Простота реализации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Не дифференцируема в 0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Обучение без использования градиента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E0D484-3873-6123-3859-0B86BB838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3535" y="4180483"/>
            <a:ext cx="5696745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19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30365-F920-C499-8250-92539D840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9EC387F-1969-0741-0E89-25753BB3D5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Линейные активации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97BBBC5-5359-3644-919B-B465B82782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4431418-89BC-3A75-7DF6-BFF6CDC4FBCE}"/>
              </a:ext>
            </a:extLst>
          </p:cNvPr>
          <p:cNvSpPr txBox="1"/>
          <p:nvPr/>
        </p:nvSpPr>
        <p:spPr>
          <a:xfrm>
            <a:off x="1298516" y="3534152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/>
              <a:t>Знаковая</a:t>
            </a:r>
            <a:r>
              <a:rPr lang="ru-RU" dirty="0"/>
              <a:t> </a:t>
            </a:r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383E1D-59D0-9DD3-841D-E76E5514C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0516" y="3534152"/>
            <a:ext cx="8455084" cy="848101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9E0AA90-A114-5E0D-5A02-3B27CF2F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342" y="3668084"/>
            <a:ext cx="6858957" cy="2953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27FEC-68BA-F135-BD78-9EE25EEDC04A}"/>
              </a:ext>
            </a:extLst>
          </p:cNvPr>
          <p:cNvSpPr txBox="1"/>
          <p:nvPr/>
        </p:nvSpPr>
        <p:spPr>
          <a:xfrm>
            <a:off x="1695450" y="8104138"/>
            <a:ext cx="12192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Особенности:</a:t>
            </a:r>
          </a:p>
          <a:p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Не дифференцируется в 0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dirty="0"/>
              <a:t>Выходные данные центрируются вокруг 0</a:t>
            </a:r>
          </a:p>
        </p:txBody>
      </p:sp>
    </p:spTree>
    <p:extLst>
      <p:ext uri="{BB962C8B-B14F-4D97-AF65-F5344CB8AC3E}">
        <p14:creationId xmlns:p14="http://schemas.microsoft.com/office/powerpoint/2010/main" val="482500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F96EE-217E-C17E-8EE0-8C2B34A82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BA36A92E-29D7-8F08-44AE-9ABB750D4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Сигмоид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C89FC14-4A5C-5AA1-E4DA-F93EA14A86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79E4928-1DD6-19BF-9A89-33DECF291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118" y="3942209"/>
            <a:ext cx="5682632" cy="2165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EFB1FB-BC6B-5881-D4B5-57568DD298D5}"/>
                  </a:ext>
                </a:extLst>
              </p:cNvPr>
              <p:cNvSpPr txBox="1"/>
              <p:nvPr/>
            </p:nvSpPr>
            <p:spPr>
              <a:xfrm>
                <a:off x="1298516" y="5291941"/>
                <a:ext cx="12192000" cy="6740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Диапазон значений</a:t>
                </a:r>
                <a:r>
                  <a:rPr lang="ru-RU" dirty="0"/>
                  <a:t>: (0, 1), можно интерпретировать как вероятность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Гладкий градиент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Проблема</a:t>
                </a:r>
                <a:r>
                  <a:rPr lang="ru-RU" dirty="0"/>
                  <a:t>: при больших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(по модулю) градиенты стремятся к 0 (затухание)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Применение</a:t>
                </a:r>
                <a:r>
                  <a:rPr lang="ru-RU" dirty="0"/>
                  <a:t>: бинарная классификация,</a:t>
                </a:r>
                <a:br>
                  <a:rPr lang="ru-RU" dirty="0"/>
                </a:br>
                <a:r>
                  <a:rPr lang="ru-RU" dirty="0"/>
                  <a:t>выходной слой для прогнозирования вероятностей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EFB1FB-BC6B-5881-D4B5-57568DD29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5291941"/>
                <a:ext cx="12192000" cy="6740307"/>
              </a:xfrm>
              <a:prstGeom prst="rect">
                <a:avLst/>
              </a:prstGeom>
              <a:blipFill>
                <a:blip r:embed="rId3"/>
                <a:stretch>
                  <a:fillRect l="-1400" b="-24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8679A1-95DB-77A0-34BB-FF4DB30FBA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13785" r="50000"/>
          <a:stretch>
            <a:fillRect/>
          </a:stretch>
        </p:blipFill>
        <p:spPr>
          <a:xfrm>
            <a:off x="12830669" y="2812817"/>
            <a:ext cx="11190587" cy="654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7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F76EB-518D-C106-8FA0-F995FB646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834B69C-C8D0-73E1-85AC-561355EA60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959933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</a:t>
            </a:r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сигмоида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567E2B5-5E39-08D3-8A8F-1CD9543AF6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5B8CE0-4166-7B48-FD50-236D942C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18" y="3314988"/>
            <a:ext cx="4234832" cy="1614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913A794-3B7A-953B-51F8-2D49ECF53CD1}"/>
                  </a:ext>
                </a:extLst>
              </p:cNvPr>
              <p:cNvSpPr txBox="1"/>
              <p:nvPr/>
            </p:nvSpPr>
            <p:spPr>
              <a:xfrm>
                <a:off x="1298516" y="9753600"/>
                <a:ext cx="17980084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маленькая почти везде, кроме около 0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±∞</m:t>
                    </m:r>
                    <m:r>
                      <a:rPr lang="ru-RU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производная стремится к 0 (затухание)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913A794-3B7A-953B-51F8-2D49ECF53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9753600"/>
                <a:ext cx="17980084" cy="2308324"/>
              </a:xfrm>
              <a:prstGeom prst="rect">
                <a:avLst/>
              </a:prstGeom>
              <a:blipFill>
                <a:blip r:embed="rId3"/>
                <a:stretch>
                  <a:fillRect l="-949" b="-100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461D539-B20C-85F9-6FE5-EA2450A7ED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516" y="4612653"/>
            <a:ext cx="15355841" cy="520513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F5AB804-9D44-BE18-4778-C8AD62CC0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0" y="3574202"/>
            <a:ext cx="4991100" cy="98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4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F6556-C6DA-ECB2-B163-8C1DBC04F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2D02B1F1-62EA-87E4-1C88-41D003CAEF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Гиперболический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тангенс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FB36B36-CD28-E00F-688C-5F619C179DB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10FF65-2E7B-DA55-1E73-8FD79E0FC20F}"/>
                  </a:ext>
                </a:extLst>
              </p:cNvPr>
              <p:cNvSpPr txBox="1"/>
              <p:nvPr/>
            </p:nvSpPr>
            <p:spPr>
              <a:xfrm>
                <a:off x="1298516" y="5291941"/>
                <a:ext cx="12192000" cy="56323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Диапазон значений</a:t>
                </a:r>
                <a:r>
                  <a:rPr lang="ru-RU" dirty="0"/>
                  <a:t>: (-1, 1), выходные данные центрированы вокруг 0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Гладкий градиент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При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u-RU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u-RU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</m:t>
                    </m:r>
                  </m:oMath>
                </a14:m>
                <a:r>
                  <a:rPr lang="ru-RU" dirty="0"/>
                  <a:t> градиенты не затухают</a:t>
                </a:r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endParaRPr lang="ru-RU" dirty="0"/>
              </a:p>
              <a:p>
                <a:pPr marL="571500" lvl="0" indent="-571500">
                  <a:buFont typeface="Courier New" panose="02070309020205020404" pitchFamily="49" charset="0"/>
                  <a:buChar char="o"/>
                </a:pPr>
                <a:r>
                  <a:rPr lang="ru-RU" b="1" dirty="0"/>
                  <a:t>Применение</a:t>
                </a:r>
                <a:r>
                  <a:rPr lang="ru-RU" dirty="0"/>
                  <a:t>: как правило в скрытых слоях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710FF65-2E7B-DA55-1E73-8FD79E0FC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5291941"/>
                <a:ext cx="12192000" cy="5632311"/>
              </a:xfrm>
              <a:prstGeom prst="rect">
                <a:avLst/>
              </a:prstGeom>
              <a:blipFill>
                <a:blip r:embed="rId2"/>
                <a:stretch>
                  <a:fillRect l="-1400" b="-37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ABABE9-E61C-E31E-0E77-2A5609988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36" y="4429076"/>
            <a:ext cx="4639614" cy="157491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6E7D164-0839-6BD2-CAF1-218147502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t="4658" r="51174"/>
          <a:stretch>
            <a:fillRect/>
          </a:stretch>
        </p:blipFill>
        <p:spPr>
          <a:xfrm>
            <a:off x="13214356" y="4429076"/>
            <a:ext cx="10255243" cy="552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073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36298</TotalTime>
  <Words>1668</Words>
  <Application>Microsoft Office PowerPoint</Application>
  <PresentationFormat>Произвольный</PresentationFormat>
  <Paragraphs>406</Paragraphs>
  <Slides>45</Slides>
  <Notes>20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45</vt:i4>
      </vt:variant>
    </vt:vector>
  </HeadingPairs>
  <TitlesOfParts>
    <vt:vector size="53" baseType="lpstr">
      <vt:lpstr>Arial</vt:lpstr>
      <vt:lpstr>TT Norms Pro Medium</vt:lpstr>
      <vt:lpstr>TT Norms Pro</vt:lpstr>
      <vt:lpstr>Tahoma</vt:lpstr>
      <vt:lpstr>Calibri</vt:lpstr>
      <vt:lpstr>Courier New</vt:lpstr>
      <vt:lpstr>Cambria Math</vt:lpstr>
      <vt:lpstr>Misis</vt:lpstr>
      <vt:lpstr>Глубокие сети прямого распространения. Оптимизаторы. Функции активации и потерь</vt:lpstr>
      <vt:lpstr>План</vt:lpstr>
      <vt:lpstr>Функция активации</vt:lpstr>
      <vt:lpstr>Линейные активации</vt:lpstr>
      <vt:lpstr>Линейные активации</vt:lpstr>
      <vt:lpstr>Линейные активации</vt:lpstr>
      <vt:lpstr>Сигмоид</vt:lpstr>
      <vt:lpstr>Производная сигмоида</vt:lpstr>
      <vt:lpstr>Гиперболический  тангенс</vt:lpstr>
      <vt:lpstr>Производная tanh (x)</vt:lpstr>
      <vt:lpstr>ReLU (Rectified Linear Unit)</vt:lpstr>
      <vt:lpstr>ReLU (Rectified Linear Unit)</vt:lpstr>
      <vt:lpstr>Leaky ReLU </vt:lpstr>
      <vt:lpstr>Swish функция </vt:lpstr>
      <vt:lpstr>Gaussian Error Linear Unit </vt:lpstr>
      <vt:lpstr>Производные </vt:lpstr>
      <vt:lpstr>Выбор функции активации </vt:lpstr>
      <vt:lpstr>Функция потерь из максимального правдоподобия</vt:lpstr>
      <vt:lpstr>Функция потерь из максимального правдоподобия</vt:lpstr>
      <vt:lpstr>Кросс-энтропия (Log loss)</vt:lpstr>
      <vt:lpstr>Задача  оптимизации</vt:lpstr>
      <vt:lpstr>Функции потерь</vt:lpstr>
      <vt:lpstr>Функции потерь</vt:lpstr>
      <vt:lpstr>PyTorch  </vt:lpstr>
      <vt:lpstr>Выходной слой</vt:lpstr>
      <vt:lpstr>Проблемы оптимизации</vt:lpstr>
      <vt:lpstr>Простая сеть</vt:lpstr>
      <vt:lpstr>Презентация PowerPoint</vt:lpstr>
      <vt:lpstr>Стратегии</vt:lpstr>
      <vt:lpstr>Инициализация весов</vt:lpstr>
      <vt:lpstr>Инициализация весов</vt:lpstr>
      <vt:lpstr>Инициализация весов</vt:lpstr>
      <vt:lpstr>Инициализация весов</vt:lpstr>
      <vt:lpstr>Инициализация  смещений</vt:lpstr>
      <vt:lpstr>Мини пакеты</vt:lpstr>
      <vt:lpstr>Мини пакеты</vt:lpstr>
      <vt:lpstr>Мини пакеты</vt:lpstr>
      <vt:lpstr>Стохастический градиент (SGD)</vt:lpstr>
      <vt:lpstr>SGD для мини батча</vt:lpstr>
      <vt:lpstr>SGD+momentum</vt:lpstr>
      <vt:lpstr>Методы AdaGrad, RMSProp</vt:lpstr>
      <vt:lpstr>Adam</vt:lpstr>
      <vt:lpstr>Adam</vt:lpstr>
      <vt:lpstr>Итог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Masha Kornet</cp:lastModifiedBy>
  <cp:revision>197</cp:revision>
  <dcterms:created xsi:type="dcterms:W3CDTF">2022-07-26T11:52:44Z</dcterms:created>
  <dcterms:modified xsi:type="dcterms:W3CDTF">2026-01-16T07:45:10Z</dcterms:modified>
</cp:coreProperties>
</file>